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notesMasterIdLst>
    <p:notesMasterId r:id="rId14"/>
  </p:notesMasterIdLst>
  <p:handoutMasterIdLst>
    <p:handoutMasterId r:id="rId15"/>
  </p:handoutMasterIdLst>
  <p:sldIdLst>
    <p:sldId id="258" r:id="rId2"/>
    <p:sldId id="257" r:id="rId3"/>
    <p:sldId id="260" r:id="rId4"/>
    <p:sldId id="269" r:id="rId5"/>
    <p:sldId id="261" r:id="rId6"/>
    <p:sldId id="270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customXml" Target="../customXml/item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91DEEB0-64D2-4489-A1DB-9DA7CCD9C79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B73E56-32FE-49FA-9270-1667DBA4D33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3867E-7671-4A53-82F1-F869C8D2A6C0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81AB07-D89D-4C4C-8B93-81EB32FBC5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B50E7D-23D2-4768-8D5C-48A54C1B16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4B58A-0B65-4064-97B3-1CACDC088D2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5322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C8BC1-4E02-4DBF-8D55-4B83EC40D84C}" type="datetimeFigureOut">
              <a:rPr lang="en-GB" smtClean="0"/>
              <a:t>22/02/2019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OSS.SOP.XIII.2U Fixed Assets (Equipment) User Guide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9C2B-2DDA-4864-AEFA-84DE10005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75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D2D96-1FD1-4163-85FA-A7718BAD62FE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45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C968-E38A-4727-A6C2-B49E9E4D8714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2872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4BE13-429C-4CA5-8D32-3A0ACF547C96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94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04053-197F-4298-938B-F6C60CE7F98C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79306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429A2-04A0-4305-B035-5E1C3462C6DC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3271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D953A-339F-422F-8B8D-5B064A93A358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01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E30C1-5F77-4C30-ABDB-1017BD90653B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389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32B14-743C-4EA1-BC7C-C8BEFCEA5E3D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78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61717-71BE-46D3-9C5B-793B7BC1C392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475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C3DEB-6152-47D9-A801-76F6B92D92FF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00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CBA65-3CA0-4E21-B4FD-C4EC35325968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22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07BB-9D6B-43C1-AF29-DD3CC585CDB1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170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65A00-BAAE-4DCF-8801-28E11F22881D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2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363DA923-B593-4D83-BA9E-F25AAFC24D77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16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/>
              <a:t>OSS.SOP.XIII.2U Fixed Assets (Equipment) User Guide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B3C81E3-C614-4CA2-A80E-225CD8182ADF}" type="datetime1">
              <a:rPr lang="en-US" smtClean="0"/>
              <a:t>2/22/2019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6550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8578972-3473-44DF-B376-C71543F0E757}"/>
              </a:ext>
            </a:extLst>
          </p:cNvPr>
          <p:cNvGrpSpPr>
            <a:grpSpLocks/>
          </p:cNvGrpSpPr>
          <p:nvPr/>
        </p:nvGrpSpPr>
        <p:grpSpPr bwMode="auto">
          <a:xfrm>
            <a:off x="9236710" y="351155"/>
            <a:ext cx="2195830" cy="669290"/>
            <a:chOff x="0" y="0"/>
            <a:chExt cx="8302" cy="254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72803782-F237-4509-A2F0-C400CB7553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2884" cy="2546"/>
              <a:chOff x="0" y="0"/>
              <a:chExt cx="2884" cy="2546"/>
            </a:xfrm>
          </p:grpSpPr>
          <p:sp>
            <p:nvSpPr>
              <p:cNvPr id="30" name="Freeform 13">
                <a:extLst>
                  <a:ext uri="{FF2B5EF4-FFF2-40B4-BE49-F238E27FC236}">
                    <a16:creationId xmlns:a16="http://schemas.microsoft.com/office/drawing/2014/main" id="{4AB4EA2D-47D5-40CA-9C00-3EB6E3D109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0" y="207"/>
                <a:ext cx="2884" cy="2339"/>
              </a:xfrm>
              <a:custGeom>
                <a:avLst/>
                <a:gdLst>
                  <a:gd name="T0" fmla="*/ 415 w 2884"/>
                  <a:gd name="T1" fmla="*/ 515 h 2339"/>
                  <a:gd name="T2" fmla="*/ 250 w 2884"/>
                  <a:gd name="T3" fmla="*/ 319 h 2339"/>
                  <a:gd name="T4" fmla="*/ 157 w 2884"/>
                  <a:gd name="T5" fmla="*/ 1570 h 2339"/>
                  <a:gd name="T6" fmla="*/ 522 w 2884"/>
                  <a:gd name="T7" fmla="*/ 1584 h 2339"/>
                  <a:gd name="T8" fmla="*/ 318 w 2884"/>
                  <a:gd name="T9" fmla="*/ 1545 h 2339"/>
                  <a:gd name="T10" fmla="*/ 836 w 2884"/>
                  <a:gd name="T11" fmla="*/ 2021 h 2339"/>
                  <a:gd name="T12" fmla="*/ 407 w 2884"/>
                  <a:gd name="T13" fmla="*/ 1913 h 2339"/>
                  <a:gd name="T14" fmla="*/ 2269 w 2884"/>
                  <a:gd name="T15" fmla="*/ 1724 h 2339"/>
                  <a:gd name="T16" fmla="*/ 2473 w 2884"/>
                  <a:gd name="T17" fmla="*/ 2014 h 2339"/>
                  <a:gd name="T18" fmla="*/ 2362 w 2884"/>
                  <a:gd name="T19" fmla="*/ 1584 h 2339"/>
                  <a:gd name="T20" fmla="*/ 2727 w 2884"/>
                  <a:gd name="T21" fmla="*/ 1570 h 2339"/>
                  <a:gd name="T22" fmla="*/ 643 w 2884"/>
                  <a:gd name="T23" fmla="*/ 2149 h 2339"/>
                  <a:gd name="T24" fmla="*/ 1194 w 2884"/>
                  <a:gd name="T25" fmla="*/ 2339 h 2339"/>
                  <a:gd name="T26" fmla="*/ 1515 w 2884"/>
                  <a:gd name="T27" fmla="*/ 2139 h 2339"/>
                  <a:gd name="T28" fmla="*/ 272 w 2884"/>
                  <a:gd name="T29" fmla="*/ 969 h 2339"/>
                  <a:gd name="T30" fmla="*/ 200 w 2884"/>
                  <a:gd name="T31" fmla="*/ 1291 h 2339"/>
                  <a:gd name="T32" fmla="*/ 186 w 2884"/>
                  <a:gd name="T33" fmla="*/ 919 h 2339"/>
                  <a:gd name="T34" fmla="*/ 293 w 2884"/>
                  <a:gd name="T35" fmla="*/ 841 h 2339"/>
                  <a:gd name="T36" fmla="*/ 2620 w 2884"/>
                  <a:gd name="T37" fmla="*/ 884 h 2339"/>
                  <a:gd name="T38" fmla="*/ 2884 w 2884"/>
                  <a:gd name="T39" fmla="*/ 1120 h 2339"/>
                  <a:gd name="T40" fmla="*/ 2509 w 2884"/>
                  <a:gd name="T41" fmla="*/ 1466 h 2339"/>
                  <a:gd name="T42" fmla="*/ 2609 w 2884"/>
                  <a:gd name="T43" fmla="*/ 1180 h 2339"/>
                  <a:gd name="T44" fmla="*/ 2670 w 2884"/>
                  <a:gd name="T45" fmla="*/ 1238 h 2339"/>
                  <a:gd name="T46" fmla="*/ 379 w 2884"/>
                  <a:gd name="T47" fmla="*/ 387 h 2339"/>
                  <a:gd name="T48" fmla="*/ 2630 w 2884"/>
                  <a:gd name="T49" fmla="*/ 319 h 2339"/>
                  <a:gd name="T50" fmla="*/ 1526 w 2884"/>
                  <a:gd name="T51" fmla="*/ 426 h 2339"/>
                  <a:gd name="T52" fmla="*/ 1512 w 2884"/>
                  <a:gd name="T53" fmla="*/ 1155 h 2339"/>
                  <a:gd name="T54" fmla="*/ 479 w 2884"/>
                  <a:gd name="T55" fmla="*/ 984 h 2339"/>
                  <a:gd name="T56" fmla="*/ 575 w 2884"/>
                  <a:gd name="T57" fmla="*/ 1320 h 2339"/>
                  <a:gd name="T58" fmla="*/ 611 w 2884"/>
                  <a:gd name="T59" fmla="*/ 1481 h 2339"/>
                  <a:gd name="T60" fmla="*/ 919 w 2884"/>
                  <a:gd name="T61" fmla="*/ 1502 h 2339"/>
                  <a:gd name="T62" fmla="*/ 965 w 2884"/>
                  <a:gd name="T63" fmla="*/ 934 h 2339"/>
                  <a:gd name="T64" fmla="*/ 1247 w 2884"/>
                  <a:gd name="T65" fmla="*/ 1080 h 2339"/>
                  <a:gd name="T66" fmla="*/ 879 w 2884"/>
                  <a:gd name="T67" fmla="*/ 1095 h 2339"/>
                  <a:gd name="T68" fmla="*/ 1004 w 2884"/>
                  <a:gd name="T69" fmla="*/ 1027 h 2339"/>
                  <a:gd name="T70" fmla="*/ 2019 w 2884"/>
                  <a:gd name="T71" fmla="*/ 1549 h 2339"/>
                  <a:gd name="T72" fmla="*/ 1930 w 2884"/>
                  <a:gd name="T73" fmla="*/ 1463 h 2339"/>
                  <a:gd name="T74" fmla="*/ 1841 w 2884"/>
                  <a:gd name="T75" fmla="*/ 1477 h 2339"/>
                  <a:gd name="T76" fmla="*/ 1848 w 2884"/>
                  <a:gd name="T77" fmla="*/ 1134 h 2339"/>
                  <a:gd name="T78" fmla="*/ 1848 w 2884"/>
                  <a:gd name="T79" fmla="*/ 1348 h 2339"/>
                  <a:gd name="T80" fmla="*/ 1916 w 2884"/>
                  <a:gd name="T81" fmla="*/ 809 h 2339"/>
                  <a:gd name="T82" fmla="*/ 1801 w 2884"/>
                  <a:gd name="T83" fmla="*/ 769 h 2339"/>
                  <a:gd name="T84" fmla="*/ 1755 w 2884"/>
                  <a:gd name="T85" fmla="*/ 784 h 2339"/>
                  <a:gd name="T86" fmla="*/ 2016 w 2884"/>
                  <a:gd name="T87" fmla="*/ 984 h 2339"/>
                  <a:gd name="T88" fmla="*/ 2030 w 2884"/>
                  <a:gd name="T89" fmla="*/ 859 h 2339"/>
                  <a:gd name="T90" fmla="*/ 2005 w 2884"/>
                  <a:gd name="T91" fmla="*/ 769 h 2339"/>
                  <a:gd name="T92" fmla="*/ 2280 w 2884"/>
                  <a:gd name="T93" fmla="*/ 515 h 2339"/>
                  <a:gd name="T94" fmla="*/ 1658 w 2884"/>
                  <a:gd name="T95" fmla="*/ 1302 h 2339"/>
                  <a:gd name="T96" fmla="*/ 1676 w 2884"/>
                  <a:gd name="T97" fmla="*/ 22 h 2339"/>
                  <a:gd name="T98" fmla="*/ 1873 w 2884"/>
                  <a:gd name="T99" fmla="*/ 362 h 2339"/>
                  <a:gd name="T100" fmla="*/ 1655 w 2884"/>
                  <a:gd name="T101" fmla="*/ 726 h 2339"/>
                  <a:gd name="T102" fmla="*/ 1583 w 2884"/>
                  <a:gd name="T103" fmla="*/ 798 h 2339"/>
                  <a:gd name="T104" fmla="*/ 1648 w 2884"/>
                  <a:gd name="T105" fmla="*/ 1309 h 2339"/>
                  <a:gd name="T106" fmla="*/ 1644 w 2884"/>
                  <a:gd name="T107" fmla="*/ 1728 h 2339"/>
                  <a:gd name="T108" fmla="*/ 1194 w 2884"/>
                  <a:gd name="T109" fmla="*/ 1928 h 2339"/>
                  <a:gd name="T110" fmla="*/ 1079 w 2884"/>
                  <a:gd name="T111" fmla="*/ 1484 h 2339"/>
                  <a:gd name="T112" fmla="*/ 1372 w 2884"/>
                  <a:gd name="T113" fmla="*/ 1159 h 2339"/>
                  <a:gd name="T114" fmla="*/ 1358 w 2884"/>
                  <a:gd name="T115" fmla="*/ 426 h 2339"/>
                  <a:gd name="T116" fmla="*/ 940 w 2884"/>
                  <a:gd name="T117" fmla="*/ 515 h 2339"/>
                  <a:gd name="T118" fmla="*/ 1344 w 2884"/>
                  <a:gd name="T119" fmla="*/ 29 h 2339"/>
                  <a:gd name="T120" fmla="*/ 1022 w 2884"/>
                  <a:gd name="T121" fmla="*/ 1899 h 2339"/>
                  <a:gd name="T122" fmla="*/ 1884 w 2884"/>
                  <a:gd name="T123" fmla="*/ 651 h 2339"/>
                  <a:gd name="T124" fmla="*/ 1365 w 2884"/>
                  <a:gd name="T125" fmla="*/ 826 h 2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4" h="2339">
                    <a:moveTo>
                      <a:pt x="2345" y="258"/>
                    </a:moveTo>
                    <a:lnTo>
                      <a:pt x="2391" y="304"/>
                    </a:lnTo>
                    <a:lnTo>
                      <a:pt x="2448" y="344"/>
                    </a:lnTo>
                    <a:lnTo>
                      <a:pt x="2505" y="387"/>
                    </a:lnTo>
                    <a:lnTo>
                      <a:pt x="2552" y="430"/>
                    </a:lnTo>
                    <a:lnTo>
                      <a:pt x="2523" y="337"/>
                    </a:lnTo>
                    <a:lnTo>
                      <a:pt x="2480" y="251"/>
                    </a:lnTo>
                    <a:lnTo>
                      <a:pt x="2420" y="176"/>
                    </a:lnTo>
                    <a:lnTo>
                      <a:pt x="2348" y="115"/>
                    </a:lnTo>
                    <a:lnTo>
                      <a:pt x="2269" y="68"/>
                    </a:lnTo>
                    <a:lnTo>
                      <a:pt x="2184" y="36"/>
                    </a:lnTo>
                    <a:lnTo>
                      <a:pt x="2230" y="79"/>
                    </a:lnTo>
                    <a:lnTo>
                      <a:pt x="2262" y="126"/>
                    </a:lnTo>
                    <a:lnTo>
                      <a:pt x="2291" y="172"/>
                    </a:lnTo>
                    <a:lnTo>
                      <a:pt x="2316" y="219"/>
                    </a:lnTo>
                    <a:lnTo>
                      <a:pt x="2345" y="258"/>
                    </a:lnTo>
                    <a:close/>
                    <a:moveTo>
                      <a:pt x="207" y="755"/>
                    </a:moveTo>
                    <a:lnTo>
                      <a:pt x="247" y="683"/>
                    </a:lnTo>
                    <a:lnTo>
                      <a:pt x="286" y="626"/>
                    </a:lnTo>
                    <a:lnTo>
                      <a:pt x="329" y="583"/>
                    </a:lnTo>
                    <a:lnTo>
                      <a:pt x="372" y="548"/>
                    </a:lnTo>
                    <a:lnTo>
                      <a:pt x="415" y="515"/>
                    </a:lnTo>
                    <a:lnTo>
                      <a:pt x="457" y="487"/>
                    </a:lnTo>
                    <a:lnTo>
                      <a:pt x="497" y="451"/>
                    </a:lnTo>
                    <a:lnTo>
                      <a:pt x="533" y="408"/>
                    </a:lnTo>
                    <a:lnTo>
                      <a:pt x="565" y="358"/>
                    </a:lnTo>
                    <a:lnTo>
                      <a:pt x="590" y="290"/>
                    </a:lnTo>
                    <a:lnTo>
                      <a:pt x="568" y="315"/>
                    </a:lnTo>
                    <a:lnTo>
                      <a:pt x="533" y="344"/>
                    </a:lnTo>
                    <a:lnTo>
                      <a:pt x="490" y="369"/>
                    </a:lnTo>
                    <a:lnTo>
                      <a:pt x="440" y="397"/>
                    </a:lnTo>
                    <a:lnTo>
                      <a:pt x="390" y="433"/>
                    </a:lnTo>
                    <a:lnTo>
                      <a:pt x="340" y="480"/>
                    </a:lnTo>
                    <a:lnTo>
                      <a:pt x="293" y="533"/>
                    </a:lnTo>
                    <a:lnTo>
                      <a:pt x="254" y="601"/>
                    </a:lnTo>
                    <a:lnTo>
                      <a:pt x="272" y="544"/>
                    </a:lnTo>
                    <a:lnTo>
                      <a:pt x="282" y="487"/>
                    </a:lnTo>
                    <a:lnTo>
                      <a:pt x="289" y="426"/>
                    </a:lnTo>
                    <a:lnTo>
                      <a:pt x="297" y="362"/>
                    </a:lnTo>
                    <a:lnTo>
                      <a:pt x="311" y="304"/>
                    </a:lnTo>
                    <a:lnTo>
                      <a:pt x="329" y="247"/>
                    </a:lnTo>
                    <a:lnTo>
                      <a:pt x="357" y="201"/>
                    </a:lnTo>
                    <a:lnTo>
                      <a:pt x="297" y="258"/>
                    </a:lnTo>
                    <a:lnTo>
                      <a:pt x="250" y="319"/>
                    </a:lnTo>
                    <a:lnTo>
                      <a:pt x="222" y="383"/>
                    </a:lnTo>
                    <a:lnTo>
                      <a:pt x="204" y="447"/>
                    </a:lnTo>
                    <a:lnTo>
                      <a:pt x="197" y="512"/>
                    </a:lnTo>
                    <a:lnTo>
                      <a:pt x="197" y="573"/>
                    </a:lnTo>
                    <a:lnTo>
                      <a:pt x="200" y="630"/>
                    </a:lnTo>
                    <a:lnTo>
                      <a:pt x="204" y="680"/>
                    </a:lnTo>
                    <a:lnTo>
                      <a:pt x="207" y="723"/>
                    </a:lnTo>
                    <a:lnTo>
                      <a:pt x="207" y="755"/>
                    </a:lnTo>
                    <a:close/>
                    <a:moveTo>
                      <a:pt x="429" y="1395"/>
                    </a:moveTo>
                    <a:lnTo>
                      <a:pt x="432" y="1441"/>
                    </a:lnTo>
                    <a:lnTo>
                      <a:pt x="432" y="1492"/>
                    </a:lnTo>
                    <a:lnTo>
                      <a:pt x="429" y="1549"/>
                    </a:lnTo>
                    <a:lnTo>
                      <a:pt x="429" y="1606"/>
                    </a:lnTo>
                    <a:lnTo>
                      <a:pt x="436" y="1667"/>
                    </a:lnTo>
                    <a:lnTo>
                      <a:pt x="454" y="1728"/>
                    </a:lnTo>
                    <a:lnTo>
                      <a:pt x="490" y="1792"/>
                    </a:lnTo>
                    <a:lnTo>
                      <a:pt x="443" y="1749"/>
                    </a:lnTo>
                    <a:lnTo>
                      <a:pt x="390" y="1713"/>
                    </a:lnTo>
                    <a:lnTo>
                      <a:pt x="332" y="1681"/>
                    </a:lnTo>
                    <a:lnTo>
                      <a:pt x="272" y="1649"/>
                    </a:lnTo>
                    <a:lnTo>
                      <a:pt x="211" y="1613"/>
                    </a:lnTo>
                    <a:lnTo>
                      <a:pt x="157" y="1570"/>
                    </a:lnTo>
                    <a:lnTo>
                      <a:pt x="107" y="1520"/>
                    </a:lnTo>
                    <a:lnTo>
                      <a:pt x="64" y="1459"/>
                    </a:lnTo>
                    <a:lnTo>
                      <a:pt x="96" y="1552"/>
                    </a:lnTo>
                    <a:lnTo>
                      <a:pt x="129" y="1627"/>
                    </a:lnTo>
                    <a:lnTo>
                      <a:pt x="172" y="1688"/>
                    </a:lnTo>
                    <a:lnTo>
                      <a:pt x="214" y="1738"/>
                    </a:lnTo>
                    <a:lnTo>
                      <a:pt x="261" y="1774"/>
                    </a:lnTo>
                    <a:lnTo>
                      <a:pt x="307" y="1803"/>
                    </a:lnTo>
                    <a:lnTo>
                      <a:pt x="357" y="1824"/>
                    </a:lnTo>
                    <a:lnTo>
                      <a:pt x="404" y="1838"/>
                    </a:lnTo>
                    <a:lnTo>
                      <a:pt x="454" y="1853"/>
                    </a:lnTo>
                    <a:lnTo>
                      <a:pt x="500" y="1863"/>
                    </a:lnTo>
                    <a:lnTo>
                      <a:pt x="543" y="1874"/>
                    </a:lnTo>
                    <a:lnTo>
                      <a:pt x="579" y="1888"/>
                    </a:lnTo>
                    <a:lnTo>
                      <a:pt x="615" y="1906"/>
                    </a:lnTo>
                    <a:lnTo>
                      <a:pt x="586" y="1860"/>
                    </a:lnTo>
                    <a:lnTo>
                      <a:pt x="568" y="1817"/>
                    </a:lnTo>
                    <a:lnTo>
                      <a:pt x="558" y="1774"/>
                    </a:lnTo>
                    <a:lnTo>
                      <a:pt x="550" y="1731"/>
                    </a:lnTo>
                    <a:lnTo>
                      <a:pt x="543" y="1685"/>
                    </a:lnTo>
                    <a:lnTo>
                      <a:pt x="533" y="1635"/>
                    </a:lnTo>
                    <a:lnTo>
                      <a:pt x="522" y="1584"/>
                    </a:lnTo>
                    <a:lnTo>
                      <a:pt x="500" y="1527"/>
                    </a:lnTo>
                    <a:lnTo>
                      <a:pt x="472" y="1463"/>
                    </a:lnTo>
                    <a:lnTo>
                      <a:pt x="429" y="1395"/>
                    </a:lnTo>
                    <a:close/>
                    <a:moveTo>
                      <a:pt x="393" y="1670"/>
                    </a:moveTo>
                    <a:lnTo>
                      <a:pt x="379" y="1595"/>
                    </a:lnTo>
                    <a:lnTo>
                      <a:pt x="372" y="1527"/>
                    </a:lnTo>
                    <a:lnTo>
                      <a:pt x="375" y="1466"/>
                    </a:lnTo>
                    <a:lnTo>
                      <a:pt x="382" y="1409"/>
                    </a:lnTo>
                    <a:lnTo>
                      <a:pt x="386" y="1356"/>
                    </a:lnTo>
                    <a:lnTo>
                      <a:pt x="390" y="1298"/>
                    </a:lnTo>
                    <a:lnTo>
                      <a:pt x="390" y="1241"/>
                    </a:lnTo>
                    <a:lnTo>
                      <a:pt x="379" y="1173"/>
                    </a:lnTo>
                    <a:lnTo>
                      <a:pt x="357" y="1102"/>
                    </a:lnTo>
                    <a:lnTo>
                      <a:pt x="350" y="1145"/>
                    </a:lnTo>
                    <a:lnTo>
                      <a:pt x="340" y="1184"/>
                    </a:lnTo>
                    <a:lnTo>
                      <a:pt x="329" y="1220"/>
                    </a:lnTo>
                    <a:lnTo>
                      <a:pt x="318" y="1259"/>
                    </a:lnTo>
                    <a:lnTo>
                      <a:pt x="307" y="1302"/>
                    </a:lnTo>
                    <a:lnTo>
                      <a:pt x="300" y="1352"/>
                    </a:lnTo>
                    <a:lnTo>
                      <a:pt x="297" y="1406"/>
                    </a:lnTo>
                    <a:lnTo>
                      <a:pt x="304" y="1470"/>
                    </a:lnTo>
                    <a:lnTo>
                      <a:pt x="318" y="1545"/>
                    </a:lnTo>
                    <a:lnTo>
                      <a:pt x="268" y="1463"/>
                    </a:lnTo>
                    <a:lnTo>
                      <a:pt x="218" y="1395"/>
                    </a:lnTo>
                    <a:lnTo>
                      <a:pt x="164" y="1334"/>
                    </a:lnTo>
                    <a:lnTo>
                      <a:pt x="111" y="1281"/>
                    </a:lnTo>
                    <a:lnTo>
                      <a:pt x="64" y="1227"/>
                    </a:lnTo>
                    <a:lnTo>
                      <a:pt x="29" y="1177"/>
                    </a:lnTo>
                    <a:lnTo>
                      <a:pt x="0" y="1120"/>
                    </a:lnTo>
                    <a:lnTo>
                      <a:pt x="7" y="1209"/>
                    </a:lnTo>
                    <a:lnTo>
                      <a:pt x="25" y="1288"/>
                    </a:lnTo>
                    <a:lnTo>
                      <a:pt x="54" y="1352"/>
                    </a:lnTo>
                    <a:lnTo>
                      <a:pt x="86" y="1409"/>
                    </a:lnTo>
                    <a:lnTo>
                      <a:pt x="125" y="1459"/>
                    </a:lnTo>
                    <a:lnTo>
                      <a:pt x="168" y="1499"/>
                    </a:lnTo>
                    <a:lnTo>
                      <a:pt x="214" y="1534"/>
                    </a:lnTo>
                    <a:lnTo>
                      <a:pt x="257" y="1567"/>
                    </a:lnTo>
                    <a:lnTo>
                      <a:pt x="300" y="1595"/>
                    </a:lnTo>
                    <a:lnTo>
                      <a:pt x="340" y="1620"/>
                    </a:lnTo>
                    <a:lnTo>
                      <a:pt x="372" y="1645"/>
                    </a:lnTo>
                    <a:lnTo>
                      <a:pt x="393" y="1670"/>
                    </a:lnTo>
                    <a:close/>
                    <a:moveTo>
                      <a:pt x="876" y="2089"/>
                    </a:moveTo>
                    <a:lnTo>
                      <a:pt x="851" y="2053"/>
                    </a:lnTo>
                    <a:lnTo>
                      <a:pt x="836" y="2021"/>
                    </a:lnTo>
                    <a:lnTo>
                      <a:pt x="822" y="1992"/>
                    </a:lnTo>
                    <a:lnTo>
                      <a:pt x="811" y="1960"/>
                    </a:lnTo>
                    <a:lnTo>
                      <a:pt x="801" y="1928"/>
                    </a:lnTo>
                    <a:lnTo>
                      <a:pt x="783" y="1892"/>
                    </a:lnTo>
                    <a:lnTo>
                      <a:pt x="765" y="1856"/>
                    </a:lnTo>
                    <a:lnTo>
                      <a:pt x="736" y="1813"/>
                    </a:lnTo>
                    <a:lnTo>
                      <a:pt x="697" y="1767"/>
                    </a:lnTo>
                    <a:lnTo>
                      <a:pt x="650" y="1717"/>
                    </a:lnTo>
                    <a:lnTo>
                      <a:pt x="586" y="1656"/>
                    </a:lnTo>
                    <a:lnTo>
                      <a:pt x="604" y="1688"/>
                    </a:lnTo>
                    <a:lnTo>
                      <a:pt x="611" y="1724"/>
                    </a:lnTo>
                    <a:lnTo>
                      <a:pt x="618" y="1763"/>
                    </a:lnTo>
                    <a:lnTo>
                      <a:pt x="629" y="1803"/>
                    </a:lnTo>
                    <a:lnTo>
                      <a:pt x="643" y="1849"/>
                    </a:lnTo>
                    <a:lnTo>
                      <a:pt x="665" y="1899"/>
                    </a:lnTo>
                    <a:lnTo>
                      <a:pt x="704" y="1953"/>
                    </a:lnTo>
                    <a:lnTo>
                      <a:pt x="758" y="2014"/>
                    </a:lnTo>
                    <a:lnTo>
                      <a:pt x="693" y="1981"/>
                    </a:lnTo>
                    <a:lnTo>
                      <a:pt x="622" y="1960"/>
                    </a:lnTo>
                    <a:lnTo>
                      <a:pt x="550" y="1942"/>
                    </a:lnTo>
                    <a:lnTo>
                      <a:pt x="479" y="1928"/>
                    </a:lnTo>
                    <a:lnTo>
                      <a:pt x="407" y="1913"/>
                    </a:lnTo>
                    <a:lnTo>
                      <a:pt x="347" y="1892"/>
                    </a:lnTo>
                    <a:lnTo>
                      <a:pt x="289" y="1863"/>
                    </a:lnTo>
                    <a:lnTo>
                      <a:pt x="239" y="1821"/>
                    </a:lnTo>
                    <a:lnTo>
                      <a:pt x="293" y="1903"/>
                    </a:lnTo>
                    <a:lnTo>
                      <a:pt x="347" y="1967"/>
                    </a:lnTo>
                    <a:lnTo>
                      <a:pt x="407" y="2014"/>
                    </a:lnTo>
                    <a:lnTo>
                      <a:pt x="468" y="2046"/>
                    </a:lnTo>
                    <a:lnTo>
                      <a:pt x="533" y="2064"/>
                    </a:lnTo>
                    <a:lnTo>
                      <a:pt x="593" y="2074"/>
                    </a:lnTo>
                    <a:lnTo>
                      <a:pt x="654" y="2082"/>
                    </a:lnTo>
                    <a:lnTo>
                      <a:pt x="711" y="2082"/>
                    </a:lnTo>
                    <a:lnTo>
                      <a:pt x="761" y="2078"/>
                    </a:lnTo>
                    <a:lnTo>
                      <a:pt x="808" y="2078"/>
                    </a:lnTo>
                    <a:lnTo>
                      <a:pt x="843" y="2078"/>
                    </a:lnTo>
                    <a:lnTo>
                      <a:pt x="876" y="2089"/>
                    </a:lnTo>
                    <a:close/>
                    <a:moveTo>
                      <a:pt x="2123" y="2014"/>
                    </a:moveTo>
                    <a:lnTo>
                      <a:pt x="2180" y="1953"/>
                    </a:lnTo>
                    <a:lnTo>
                      <a:pt x="2216" y="1899"/>
                    </a:lnTo>
                    <a:lnTo>
                      <a:pt x="2241" y="1849"/>
                    </a:lnTo>
                    <a:lnTo>
                      <a:pt x="2255" y="1803"/>
                    </a:lnTo>
                    <a:lnTo>
                      <a:pt x="2262" y="1763"/>
                    </a:lnTo>
                    <a:lnTo>
                      <a:pt x="2269" y="1724"/>
                    </a:lnTo>
                    <a:lnTo>
                      <a:pt x="2280" y="1688"/>
                    </a:lnTo>
                    <a:lnTo>
                      <a:pt x="2295" y="1656"/>
                    </a:lnTo>
                    <a:lnTo>
                      <a:pt x="2234" y="1717"/>
                    </a:lnTo>
                    <a:lnTo>
                      <a:pt x="2184" y="1767"/>
                    </a:lnTo>
                    <a:lnTo>
                      <a:pt x="2148" y="1813"/>
                    </a:lnTo>
                    <a:lnTo>
                      <a:pt x="2119" y="1856"/>
                    </a:lnTo>
                    <a:lnTo>
                      <a:pt x="2098" y="1892"/>
                    </a:lnTo>
                    <a:lnTo>
                      <a:pt x="2084" y="1928"/>
                    </a:lnTo>
                    <a:lnTo>
                      <a:pt x="2069" y="1960"/>
                    </a:lnTo>
                    <a:lnTo>
                      <a:pt x="2059" y="1992"/>
                    </a:lnTo>
                    <a:lnTo>
                      <a:pt x="2048" y="2021"/>
                    </a:lnTo>
                    <a:lnTo>
                      <a:pt x="2030" y="2053"/>
                    </a:lnTo>
                    <a:lnTo>
                      <a:pt x="2009" y="2089"/>
                    </a:lnTo>
                    <a:lnTo>
                      <a:pt x="2037" y="2078"/>
                    </a:lnTo>
                    <a:lnTo>
                      <a:pt x="2077" y="2078"/>
                    </a:lnTo>
                    <a:lnTo>
                      <a:pt x="2123" y="2078"/>
                    </a:lnTo>
                    <a:lnTo>
                      <a:pt x="2173" y="2082"/>
                    </a:lnTo>
                    <a:lnTo>
                      <a:pt x="2230" y="2082"/>
                    </a:lnTo>
                    <a:lnTo>
                      <a:pt x="2287" y="2074"/>
                    </a:lnTo>
                    <a:lnTo>
                      <a:pt x="2352" y="2064"/>
                    </a:lnTo>
                    <a:lnTo>
                      <a:pt x="2412" y="2046"/>
                    </a:lnTo>
                    <a:lnTo>
                      <a:pt x="2473" y="2014"/>
                    </a:lnTo>
                    <a:lnTo>
                      <a:pt x="2534" y="1967"/>
                    </a:lnTo>
                    <a:lnTo>
                      <a:pt x="2591" y="1903"/>
                    </a:lnTo>
                    <a:lnTo>
                      <a:pt x="2641" y="1821"/>
                    </a:lnTo>
                    <a:lnTo>
                      <a:pt x="2595" y="1863"/>
                    </a:lnTo>
                    <a:lnTo>
                      <a:pt x="2538" y="1892"/>
                    </a:lnTo>
                    <a:lnTo>
                      <a:pt x="2473" y="1913"/>
                    </a:lnTo>
                    <a:lnTo>
                      <a:pt x="2405" y="1928"/>
                    </a:lnTo>
                    <a:lnTo>
                      <a:pt x="2334" y="1942"/>
                    </a:lnTo>
                    <a:lnTo>
                      <a:pt x="2262" y="1960"/>
                    </a:lnTo>
                    <a:lnTo>
                      <a:pt x="2191" y="1981"/>
                    </a:lnTo>
                    <a:lnTo>
                      <a:pt x="2123" y="2014"/>
                    </a:lnTo>
                    <a:close/>
                    <a:moveTo>
                      <a:pt x="2395" y="1792"/>
                    </a:moveTo>
                    <a:lnTo>
                      <a:pt x="2427" y="1728"/>
                    </a:lnTo>
                    <a:lnTo>
                      <a:pt x="2448" y="1667"/>
                    </a:lnTo>
                    <a:lnTo>
                      <a:pt x="2452" y="1606"/>
                    </a:lnTo>
                    <a:lnTo>
                      <a:pt x="2452" y="1549"/>
                    </a:lnTo>
                    <a:lnTo>
                      <a:pt x="2452" y="1492"/>
                    </a:lnTo>
                    <a:lnTo>
                      <a:pt x="2448" y="1441"/>
                    </a:lnTo>
                    <a:lnTo>
                      <a:pt x="2455" y="1395"/>
                    </a:lnTo>
                    <a:lnTo>
                      <a:pt x="2412" y="1463"/>
                    </a:lnTo>
                    <a:lnTo>
                      <a:pt x="2380" y="1527"/>
                    </a:lnTo>
                    <a:lnTo>
                      <a:pt x="2362" y="1584"/>
                    </a:lnTo>
                    <a:lnTo>
                      <a:pt x="2348" y="1635"/>
                    </a:lnTo>
                    <a:lnTo>
                      <a:pt x="2341" y="1685"/>
                    </a:lnTo>
                    <a:lnTo>
                      <a:pt x="2334" y="1731"/>
                    </a:lnTo>
                    <a:lnTo>
                      <a:pt x="2327" y="1774"/>
                    </a:lnTo>
                    <a:lnTo>
                      <a:pt x="2316" y="1817"/>
                    </a:lnTo>
                    <a:lnTo>
                      <a:pt x="2295" y="1860"/>
                    </a:lnTo>
                    <a:lnTo>
                      <a:pt x="2269" y="1906"/>
                    </a:lnTo>
                    <a:lnTo>
                      <a:pt x="2302" y="1888"/>
                    </a:lnTo>
                    <a:lnTo>
                      <a:pt x="2341" y="1874"/>
                    </a:lnTo>
                    <a:lnTo>
                      <a:pt x="2384" y="1863"/>
                    </a:lnTo>
                    <a:lnTo>
                      <a:pt x="2430" y="1853"/>
                    </a:lnTo>
                    <a:lnTo>
                      <a:pt x="2477" y="1838"/>
                    </a:lnTo>
                    <a:lnTo>
                      <a:pt x="2527" y="1824"/>
                    </a:lnTo>
                    <a:lnTo>
                      <a:pt x="2573" y="1803"/>
                    </a:lnTo>
                    <a:lnTo>
                      <a:pt x="2623" y="1774"/>
                    </a:lnTo>
                    <a:lnTo>
                      <a:pt x="2670" y="1738"/>
                    </a:lnTo>
                    <a:lnTo>
                      <a:pt x="2713" y="1688"/>
                    </a:lnTo>
                    <a:lnTo>
                      <a:pt x="2752" y="1627"/>
                    </a:lnTo>
                    <a:lnTo>
                      <a:pt x="2788" y="1552"/>
                    </a:lnTo>
                    <a:lnTo>
                      <a:pt x="2816" y="1459"/>
                    </a:lnTo>
                    <a:lnTo>
                      <a:pt x="2777" y="1520"/>
                    </a:lnTo>
                    <a:lnTo>
                      <a:pt x="2727" y="1570"/>
                    </a:lnTo>
                    <a:lnTo>
                      <a:pt x="2670" y="1613"/>
                    </a:lnTo>
                    <a:lnTo>
                      <a:pt x="2609" y="1649"/>
                    </a:lnTo>
                    <a:lnTo>
                      <a:pt x="2552" y="1681"/>
                    </a:lnTo>
                    <a:lnTo>
                      <a:pt x="2491" y="1713"/>
                    </a:lnTo>
                    <a:lnTo>
                      <a:pt x="2437" y="1749"/>
                    </a:lnTo>
                    <a:lnTo>
                      <a:pt x="2395" y="1792"/>
                    </a:lnTo>
                    <a:close/>
                    <a:moveTo>
                      <a:pt x="1980" y="2103"/>
                    </a:moveTo>
                    <a:lnTo>
                      <a:pt x="1880" y="2082"/>
                    </a:lnTo>
                    <a:lnTo>
                      <a:pt x="1783" y="2067"/>
                    </a:lnTo>
                    <a:lnTo>
                      <a:pt x="1698" y="2064"/>
                    </a:lnTo>
                    <a:lnTo>
                      <a:pt x="1605" y="2067"/>
                    </a:lnTo>
                    <a:lnTo>
                      <a:pt x="1519" y="2082"/>
                    </a:lnTo>
                    <a:lnTo>
                      <a:pt x="1440" y="2107"/>
                    </a:lnTo>
                    <a:lnTo>
                      <a:pt x="1362" y="2082"/>
                    </a:lnTo>
                    <a:lnTo>
                      <a:pt x="1276" y="2067"/>
                    </a:lnTo>
                    <a:lnTo>
                      <a:pt x="1183" y="2064"/>
                    </a:lnTo>
                    <a:lnTo>
                      <a:pt x="1097" y="2067"/>
                    </a:lnTo>
                    <a:lnTo>
                      <a:pt x="1001" y="2082"/>
                    </a:lnTo>
                    <a:lnTo>
                      <a:pt x="901" y="2103"/>
                    </a:lnTo>
                    <a:lnTo>
                      <a:pt x="811" y="2128"/>
                    </a:lnTo>
                    <a:lnTo>
                      <a:pt x="726" y="2146"/>
                    </a:lnTo>
                    <a:lnTo>
                      <a:pt x="643" y="2149"/>
                    </a:lnTo>
                    <a:lnTo>
                      <a:pt x="568" y="2142"/>
                    </a:lnTo>
                    <a:lnTo>
                      <a:pt x="493" y="2117"/>
                    </a:lnTo>
                    <a:lnTo>
                      <a:pt x="565" y="2171"/>
                    </a:lnTo>
                    <a:lnTo>
                      <a:pt x="640" y="2207"/>
                    </a:lnTo>
                    <a:lnTo>
                      <a:pt x="726" y="2232"/>
                    </a:lnTo>
                    <a:lnTo>
                      <a:pt x="818" y="2239"/>
                    </a:lnTo>
                    <a:lnTo>
                      <a:pt x="926" y="2232"/>
                    </a:lnTo>
                    <a:lnTo>
                      <a:pt x="1019" y="2217"/>
                    </a:lnTo>
                    <a:lnTo>
                      <a:pt x="1104" y="2192"/>
                    </a:lnTo>
                    <a:lnTo>
                      <a:pt x="1190" y="2167"/>
                    </a:lnTo>
                    <a:lnTo>
                      <a:pt x="1272" y="2146"/>
                    </a:lnTo>
                    <a:lnTo>
                      <a:pt x="1362" y="2139"/>
                    </a:lnTo>
                    <a:lnTo>
                      <a:pt x="1362" y="2139"/>
                    </a:lnTo>
                    <a:lnTo>
                      <a:pt x="1365" y="2139"/>
                    </a:lnTo>
                    <a:lnTo>
                      <a:pt x="1305" y="2175"/>
                    </a:lnTo>
                    <a:lnTo>
                      <a:pt x="1247" y="2210"/>
                    </a:lnTo>
                    <a:lnTo>
                      <a:pt x="1204" y="2246"/>
                    </a:lnTo>
                    <a:lnTo>
                      <a:pt x="1169" y="2278"/>
                    </a:lnTo>
                    <a:lnTo>
                      <a:pt x="1144" y="2307"/>
                    </a:lnTo>
                    <a:lnTo>
                      <a:pt x="1126" y="2325"/>
                    </a:lnTo>
                    <a:lnTo>
                      <a:pt x="1122" y="2328"/>
                    </a:lnTo>
                    <a:lnTo>
                      <a:pt x="1194" y="2339"/>
                    </a:lnTo>
                    <a:lnTo>
                      <a:pt x="1197" y="2332"/>
                    </a:lnTo>
                    <a:lnTo>
                      <a:pt x="1212" y="2307"/>
                    </a:lnTo>
                    <a:lnTo>
                      <a:pt x="1237" y="2275"/>
                    </a:lnTo>
                    <a:lnTo>
                      <a:pt x="1272" y="2239"/>
                    </a:lnTo>
                    <a:lnTo>
                      <a:pt x="1315" y="2203"/>
                    </a:lnTo>
                    <a:lnTo>
                      <a:pt x="1372" y="2171"/>
                    </a:lnTo>
                    <a:lnTo>
                      <a:pt x="1440" y="2149"/>
                    </a:lnTo>
                    <a:lnTo>
                      <a:pt x="1508" y="2171"/>
                    </a:lnTo>
                    <a:lnTo>
                      <a:pt x="1565" y="2203"/>
                    </a:lnTo>
                    <a:lnTo>
                      <a:pt x="1612" y="2239"/>
                    </a:lnTo>
                    <a:lnTo>
                      <a:pt x="1648" y="2275"/>
                    </a:lnTo>
                    <a:lnTo>
                      <a:pt x="1673" y="2307"/>
                    </a:lnTo>
                    <a:lnTo>
                      <a:pt x="1687" y="2332"/>
                    </a:lnTo>
                    <a:lnTo>
                      <a:pt x="1691" y="2339"/>
                    </a:lnTo>
                    <a:lnTo>
                      <a:pt x="1762" y="2328"/>
                    </a:lnTo>
                    <a:lnTo>
                      <a:pt x="1755" y="2325"/>
                    </a:lnTo>
                    <a:lnTo>
                      <a:pt x="1741" y="2307"/>
                    </a:lnTo>
                    <a:lnTo>
                      <a:pt x="1716" y="2278"/>
                    </a:lnTo>
                    <a:lnTo>
                      <a:pt x="1680" y="2246"/>
                    </a:lnTo>
                    <a:lnTo>
                      <a:pt x="1633" y="2210"/>
                    </a:lnTo>
                    <a:lnTo>
                      <a:pt x="1580" y="2175"/>
                    </a:lnTo>
                    <a:lnTo>
                      <a:pt x="1515" y="2139"/>
                    </a:lnTo>
                    <a:lnTo>
                      <a:pt x="1519" y="2139"/>
                    </a:lnTo>
                    <a:lnTo>
                      <a:pt x="1523" y="2139"/>
                    </a:lnTo>
                    <a:lnTo>
                      <a:pt x="1608" y="2146"/>
                    </a:lnTo>
                    <a:lnTo>
                      <a:pt x="1694" y="2167"/>
                    </a:lnTo>
                    <a:lnTo>
                      <a:pt x="1776" y="2192"/>
                    </a:lnTo>
                    <a:lnTo>
                      <a:pt x="1866" y="2217"/>
                    </a:lnTo>
                    <a:lnTo>
                      <a:pt x="1955" y="2232"/>
                    </a:lnTo>
                    <a:lnTo>
                      <a:pt x="2062" y="2239"/>
                    </a:lnTo>
                    <a:lnTo>
                      <a:pt x="2159" y="2232"/>
                    </a:lnTo>
                    <a:lnTo>
                      <a:pt x="2241" y="2207"/>
                    </a:lnTo>
                    <a:lnTo>
                      <a:pt x="2320" y="2171"/>
                    </a:lnTo>
                    <a:lnTo>
                      <a:pt x="2387" y="2117"/>
                    </a:lnTo>
                    <a:lnTo>
                      <a:pt x="2316" y="2142"/>
                    </a:lnTo>
                    <a:lnTo>
                      <a:pt x="2237" y="2149"/>
                    </a:lnTo>
                    <a:lnTo>
                      <a:pt x="2159" y="2146"/>
                    </a:lnTo>
                    <a:lnTo>
                      <a:pt x="2073" y="2128"/>
                    </a:lnTo>
                    <a:lnTo>
                      <a:pt x="1980" y="2103"/>
                    </a:lnTo>
                    <a:close/>
                    <a:moveTo>
                      <a:pt x="368" y="834"/>
                    </a:moveTo>
                    <a:lnTo>
                      <a:pt x="343" y="869"/>
                    </a:lnTo>
                    <a:lnTo>
                      <a:pt x="322" y="905"/>
                    </a:lnTo>
                    <a:lnTo>
                      <a:pt x="297" y="937"/>
                    </a:lnTo>
                    <a:lnTo>
                      <a:pt x="272" y="969"/>
                    </a:lnTo>
                    <a:lnTo>
                      <a:pt x="254" y="1005"/>
                    </a:lnTo>
                    <a:lnTo>
                      <a:pt x="236" y="1048"/>
                    </a:lnTo>
                    <a:lnTo>
                      <a:pt x="222" y="1098"/>
                    </a:lnTo>
                    <a:lnTo>
                      <a:pt x="214" y="1159"/>
                    </a:lnTo>
                    <a:lnTo>
                      <a:pt x="214" y="1238"/>
                    </a:lnTo>
                    <a:lnTo>
                      <a:pt x="186" y="1148"/>
                    </a:lnTo>
                    <a:lnTo>
                      <a:pt x="154" y="1073"/>
                    </a:lnTo>
                    <a:lnTo>
                      <a:pt x="122" y="1009"/>
                    </a:lnTo>
                    <a:lnTo>
                      <a:pt x="86" y="952"/>
                    </a:lnTo>
                    <a:lnTo>
                      <a:pt x="61" y="898"/>
                    </a:lnTo>
                    <a:lnTo>
                      <a:pt x="39" y="841"/>
                    </a:lnTo>
                    <a:lnTo>
                      <a:pt x="32" y="784"/>
                    </a:lnTo>
                    <a:lnTo>
                      <a:pt x="18" y="873"/>
                    </a:lnTo>
                    <a:lnTo>
                      <a:pt x="14" y="948"/>
                    </a:lnTo>
                    <a:lnTo>
                      <a:pt x="21" y="1012"/>
                    </a:lnTo>
                    <a:lnTo>
                      <a:pt x="36" y="1066"/>
                    </a:lnTo>
                    <a:lnTo>
                      <a:pt x="57" y="1112"/>
                    </a:lnTo>
                    <a:lnTo>
                      <a:pt x="82" y="1155"/>
                    </a:lnTo>
                    <a:lnTo>
                      <a:pt x="111" y="1191"/>
                    </a:lnTo>
                    <a:lnTo>
                      <a:pt x="143" y="1227"/>
                    </a:lnTo>
                    <a:lnTo>
                      <a:pt x="172" y="1259"/>
                    </a:lnTo>
                    <a:lnTo>
                      <a:pt x="200" y="1291"/>
                    </a:lnTo>
                    <a:lnTo>
                      <a:pt x="225" y="1323"/>
                    </a:lnTo>
                    <a:lnTo>
                      <a:pt x="243" y="1363"/>
                    </a:lnTo>
                    <a:lnTo>
                      <a:pt x="247" y="1291"/>
                    </a:lnTo>
                    <a:lnTo>
                      <a:pt x="257" y="1234"/>
                    </a:lnTo>
                    <a:lnTo>
                      <a:pt x="275" y="1180"/>
                    </a:lnTo>
                    <a:lnTo>
                      <a:pt x="297" y="1134"/>
                    </a:lnTo>
                    <a:lnTo>
                      <a:pt x="318" y="1084"/>
                    </a:lnTo>
                    <a:lnTo>
                      <a:pt x="340" y="1034"/>
                    </a:lnTo>
                    <a:lnTo>
                      <a:pt x="354" y="977"/>
                    </a:lnTo>
                    <a:lnTo>
                      <a:pt x="365" y="912"/>
                    </a:lnTo>
                    <a:lnTo>
                      <a:pt x="368" y="834"/>
                    </a:lnTo>
                    <a:close/>
                    <a:moveTo>
                      <a:pt x="457" y="540"/>
                    </a:moveTo>
                    <a:lnTo>
                      <a:pt x="443" y="558"/>
                    </a:lnTo>
                    <a:lnTo>
                      <a:pt x="429" y="573"/>
                    </a:lnTo>
                    <a:lnTo>
                      <a:pt x="411" y="590"/>
                    </a:lnTo>
                    <a:lnTo>
                      <a:pt x="390" y="608"/>
                    </a:lnTo>
                    <a:lnTo>
                      <a:pt x="357" y="637"/>
                    </a:lnTo>
                    <a:lnTo>
                      <a:pt x="311" y="680"/>
                    </a:lnTo>
                    <a:lnTo>
                      <a:pt x="272" y="726"/>
                    </a:lnTo>
                    <a:lnTo>
                      <a:pt x="236" y="784"/>
                    </a:lnTo>
                    <a:lnTo>
                      <a:pt x="207" y="848"/>
                    </a:lnTo>
                    <a:lnTo>
                      <a:pt x="186" y="919"/>
                    </a:lnTo>
                    <a:lnTo>
                      <a:pt x="182" y="855"/>
                    </a:lnTo>
                    <a:lnTo>
                      <a:pt x="175" y="787"/>
                    </a:lnTo>
                    <a:lnTo>
                      <a:pt x="161" y="716"/>
                    </a:lnTo>
                    <a:lnTo>
                      <a:pt x="150" y="644"/>
                    </a:lnTo>
                    <a:lnTo>
                      <a:pt x="143" y="573"/>
                    </a:lnTo>
                    <a:lnTo>
                      <a:pt x="147" y="501"/>
                    </a:lnTo>
                    <a:lnTo>
                      <a:pt x="164" y="437"/>
                    </a:lnTo>
                    <a:lnTo>
                      <a:pt x="114" y="519"/>
                    </a:lnTo>
                    <a:lnTo>
                      <a:pt x="86" y="594"/>
                    </a:lnTo>
                    <a:lnTo>
                      <a:pt x="71" y="666"/>
                    </a:lnTo>
                    <a:lnTo>
                      <a:pt x="71" y="730"/>
                    </a:lnTo>
                    <a:lnTo>
                      <a:pt x="82" y="787"/>
                    </a:lnTo>
                    <a:lnTo>
                      <a:pt x="96" y="841"/>
                    </a:lnTo>
                    <a:lnTo>
                      <a:pt x="118" y="891"/>
                    </a:lnTo>
                    <a:lnTo>
                      <a:pt x="143" y="937"/>
                    </a:lnTo>
                    <a:lnTo>
                      <a:pt x="161" y="977"/>
                    </a:lnTo>
                    <a:lnTo>
                      <a:pt x="179" y="1012"/>
                    </a:lnTo>
                    <a:lnTo>
                      <a:pt x="186" y="1045"/>
                    </a:lnTo>
                    <a:lnTo>
                      <a:pt x="207" y="980"/>
                    </a:lnTo>
                    <a:lnTo>
                      <a:pt x="232" y="927"/>
                    </a:lnTo>
                    <a:lnTo>
                      <a:pt x="261" y="884"/>
                    </a:lnTo>
                    <a:lnTo>
                      <a:pt x="293" y="841"/>
                    </a:lnTo>
                    <a:lnTo>
                      <a:pt x="325" y="798"/>
                    </a:lnTo>
                    <a:lnTo>
                      <a:pt x="361" y="751"/>
                    </a:lnTo>
                    <a:lnTo>
                      <a:pt x="393" y="694"/>
                    </a:lnTo>
                    <a:lnTo>
                      <a:pt x="425" y="626"/>
                    </a:lnTo>
                    <a:lnTo>
                      <a:pt x="457" y="540"/>
                    </a:lnTo>
                    <a:close/>
                    <a:moveTo>
                      <a:pt x="2698" y="919"/>
                    </a:moveTo>
                    <a:lnTo>
                      <a:pt x="2677" y="848"/>
                    </a:lnTo>
                    <a:lnTo>
                      <a:pt x="2648" y="784"/>
                    </a:lnTo>
                    <a:lnTo>
                      <a:pt x="2613" y="726"/>
                    </a:lnTo>
                    <a:lnTo>
                      <a:pt x="2570" y="680"/>
                    </a:lnTo>
                    <a:lnTo>
                      <a:pt x="2523" y="637"/>
                    </a:lnTo>
                    <a:lnTo>
                      <a:pt x="2491" y="608"/>
                    </a:lnTo>
                    <a:lnTo>
                      <a:pt x="2470" y="590"/>
                    </a:lnTo>
                    <a:lnTo>
                      <a:pt x="2452" y="573"/>
                    </a:lnTo>
                    <a:lnTo>
                      <a:pt x="2437" y="558"/>
                    </a:lnTo>
                    <a:lnTo>
                      <a:pt x="2427" y="540"/>
                    </a:lnTo>
                    <a:lnTo>
                      <a:pt x="2455" y="626"/>
                    </a:lnTo>
                    <a:lnTo>
                      <a:pt x="2488" y="694"/>
                    </a:lnTo>
                    <a:lnTo>
                      <a:pt x="2523" y="751"/>
                    </a:lnTo>
                    <a:lnTo>
                      <a:pt x="2555" y="798"/>
                    </a:lnTo>
                    <a:lnTo>
                      <a:pt x="2591" y="841"/>
                    </a:lnTo>
                    <a:lnTo>
                      <a:pt x="2620" y="884"/>
                    </a:lnTo>
                    <a:lnTo>
                      <a:pt x="2652" y="927"/>
                    </a:lnTo>
                    <a:lnTo>
                      <a:pt x="2677" y="980"/>
                    </a:lnTo>
                    <a:lnTo>
                      <a:pt x="2698" y="1045"/>
                    </a:lnTo>
                    <a:lnTo>
                      <a:pt x="2706" y="1012"/>
                    </a:lnTo>
                    <a:lnTo>
                      <a:pt x="2720" y="977"/>
                    </a:lnTo>
                    <a:lnTo>
                      <a:pt x="2741" y="937"/>
                    </a:lnTo>
                    <a:lnTo>
                      <a:pt x="2763" y="891"/>
                    </a:lnTo>
                    <a:lnTo>
                      <a:pt x="2784" y="841"/>
                    </a:lnTo>
                    <a:lnTo>
                      <a:pt x="2802" y="787"/>
                    </a:lnTo>
                    <a:lnTo>
                      <a:pt x="2813" y="730"/>
                    </a:lnTo>
                    <a:lnTo>
                      <a:pt x="2813" y="666"/>
                    </a:lnTo>
                    <a:lnTo>
                      <a:pt x="2798" y="594"/>
                    </a:lnTo>
                    <a:lnTo>
                      <a:pt x="2770" y="519"/>
                    </a:lnTo>
                    <a:lnTo>
                      <a:pt x="2720" y="437"/>
                    </a:lnTo>
                    <a:lnTo>
                      <a:pt x="2734" y="501"/>
                    </a:lnTo>
                    <a:lnTo>
                      <a:pt x="2738" y="573"/>
                    </a:lnTo>
                    <a:lnTo>
                      <a:pt x="2731" y="644"/>
                    </a:lnTo>
                    <a:lnTo>
                      <a:pt x="2720" y="716"/>
                    </a:lnTo>
                    <a:lnTo>
                      <a:pt x="2709" y="787"/>
                    </a:lnTo>
                    <a:lnTo>
                      <a:pt x="2698" y="855"/>
                    </a:lnTo>
                    <a:lnTo>
                      <a:pt x="2698" y="919"/>
                    </a:lnTo>
                    <a:close/>
                    <a:moveTo>
                      <a:pt x="2884" y="1120"/>
                    </a:moveTo>
                    <a:lnTo>
                      <a:pt x="2856" y="1177"/>
                    </a:lnTo>
                    <a:lnTo>
                      <a:pt x="2816" y="1227"/>
                    </a:lnTo>
                    <a:lnTo>
                      <a:pt x="2770" y="1281"/>
                    </a:lnTo>
                    <a:lnTo>
                      <a:pt x="2720" y="1334"/>
                    </a:lnTo>
                    <a:lnTo>
                      <a:pt x="2666" y="1395"/>
                    </a:lnTo>
                    <a:lnTo>
                      <a:pt x="2613" y="1463"/>
                    </a:lnTo>
                    <a:lnTo>
                      <a:pt x="2566" y="1545"/>
                    </a:lnTo>
                    <a:lnTo>
                      <a:pt x="2580" y="1470"/>
                    </a:lnTo>
                    <a:lnTo>
                      <a:pt x="2584" y="1406"/>
                    </a:lnTo>
                    <a:lnTo>
                      <a:pt x="2584" y="1352"/>
                    </a:lnTo>
                    <a:lnTo>
                      <a:pt x="2577" y="1302"/>
                    </a:lnTo>
                    <a:lnTo>
                      <a:pt x="2566" y="1259"/>
                    </a:lnTo>
                    <a:lnTo>
                      <a:pt x="2555" y="1220"/>
                    </a:lnTo>
                    <a:lnTo>
                      <a:pt x="2541" y="1184"/>
                    </a:lnTo>
                    <a:lnTo>
                      <a:pt x="2530" y="1145"/>
                    </a:lnTo>
                    <a:lnTo>
                      <a:pt x="2527" y="1102"/>
                    </a:lnTo>
                    <a:lnTo>
                      <a:pt x="2502" y="1173"/>
                    </a:lnTo>
                    <a:lnTo>
                      <a:pt x="2495" y="1241"/>
                    </a:lnTo>
                    <a:lnTo>
                      <a:pt x="2491" y="1298"/>
                    </a:lnTo>
                    <a:lnTo>
                      <a:pt x="2495" y="1356"/>
                    </a:lnTo>
                    <a:lnTo>
                      <a:pt x="2502" y="1409"/>
                    </a:lnTo>
                    <a:lnTo>
                      <a:pt x="2509" y="1466"/>
                    </a:lnTo>
                    <a:lnTo>
                      <a:pt x="2509" y="1527"/>
                    </a:lnTo>
                    <a:lnTo>
                      <a:pt x="2505" y="1595"/>
                    </a:lnTo>
                    <a:lnTo>
                      <a:pt x="2488" y="1670"/>
                    </a:lnTo>
                    <a:lnTo>
                      <a:pt x="2513" y="1645"/>
                    </a:lnTo>
                    <a:lnTo>
                      <a:pt x="2545" y="1620"/>
                    </a:lnTo>
                    <a:lnTo>
                      <a:pt x="2584" y="1595"/>
                    </a:lnTo>
                    <a:lnTo>
                      <a:pt x="2623" y="1567"/>
                    </a:lnTo>
                    <a:lnTo>
                      <a:pt x="2670" y="1534"/>
                    </a:lnTo>
                    <a:lnTo>
                      <a:pt x="2713" y="1499"/>
                    </a:lnTo>
                    <a:lnTo>
                      <a:pt x="2756" y="1459"/>
                    </a:lnTo>
                    <a:lnTo>
                      <a:pt x="2795" y="1409"/>
                    </a:lnTo>
                    <a:lnTo>
                      <a:pt x="2831" y="1352"/>
                    </a:lnTo>
                    <a:lnTo>
                      <a:pt x="2859" y="1288"/>
                    </a:lnTo>
                    <a:lnTo>
                      <a:pt x="2877" y="1209"/>
                    </a:lnTo>
                    <a:lnTo>
                      <a:pt x="2884" y="1120"/>
                    </a:lnTo>
                    <a:close/>
                    <a:moveTo>
                      <a:pt x="2516" y="834"/>
                    </a:moveTo>
                    <a:lnTo>
                      <a:pt x="2516" y="912"/>
                    </a:lnTo>
                    <a:lnTo>
                      <a:pt x="2527" y="977"/>
                    </a:lnTo>
                    <a:lnTo>
                      <a:pt x="2545" y="1034"/>
                    </a:lnTo>
                    <a:lnTo>
                      <a:pt x="2566" y="1084"/>
                    </a:lnTo>
                    <a:lnTo>
                      <a:pt x="2588" y="1134"/>
                    </a:lnTo>
                    <a:lnTo>
                      <a:pt x="2609" y="1180"/>
                    </a:lnTo>
                    <a:lnTo>
                      <a:pt x="2627" y="1234"/>
                    </a:lnTo>
                    <a:lnTo>
                      <a:pt x="2638" y="1291"/>
                    </a:lnTo>
                    <a:lnTo>
                      <a:pt x="2638" y="1363"/>
                    </a:lnTo>
                    <a:lnTo>
                      <a:pt x="2655" y="1323"/>
                    </a:lnTo>
                    <a:lnTo>
                      <a:pt x="2681" y="1291"/>
                    </a:lnTo>
                    <a:lnTo>
                      <a:pt x="2709" y="1259"/>
                    </a:lnTo>
                    <a:lnTo>
                      <a:pt x="2741" y="1227"/>
                    </a:lnTo>
                    <a:lnTo>
                      <a:pt x="2770" y="1191"/>
                    </a:lnTo>
                    <a:lnTo>
                      <a:pt x="2798" y="1155"/>
                    </a:lnTo>
                    <a:lnTo>
                      <a:pt x="2827" y="1112"/>
                    </a:lnTo>
                    <a:lnTo>
                      <a:pt x="2848" y="1066"/>
                    </a:lnTo>
                    <a:lnTo>
                      <a:pt x="2863" y="1012"/>
                    </a:lnTo>
                    <a:lnTo>
                      <a:pt x="2870" y="948"/>
                    </a:lnTo>
                    <a:lnTo>
                      <a:pt x="2866" y="873"/>
                    </a:lnTo>
                    <a:lnTo>
                      <a:pt x="2848" y="784"/>
                    </a:lnTo>
                    <a:lnTo>
                      <a:pt x="2841" y="841"/>
                    </a:lnTo>
                    <a:lnTo>
                      <a:pt x="2823" y="898"/>
                    </a:lnTo>
                    <a:lnTo>
                      <a:pt x="2795" y="952"/>
                    </a:lnTo>
                    <a:lnTo>
                      <a:pt x="2763" y="1009"/>
                    </a:lnTo>
                    <a:lnTo>
                      <a:pt x="2727" y="1073"/>
                    </a:lnTo>
                    <a:lnTo>
                      <a:pt x="2695" y="1148"/>
                    </a:lnTo>
                    <a:lnTo>
                      <a:pt x="2670" y="1238"/>
                    </a:lnTo>
                    <a:lnTo>
                      <a:pt x="2670" y="1159"/>
                    </a:lnTo>
                    <a:lnTo>
                      <a:pt x="2663" y="1098"/>
                    </a:lnTo>
                    <a:lnTo>
                      <a:pt x="2648" y="1048"/>
                    </a:lnTo>
                    <a:lnTo>
                      <a:pt x="2630" y="1005"/>
                    </a:lnTo>
                    <a:lnTo>
                      <a:pt x="2609" y="969"/>
                    </a:lnTo>
                    <a:lnTo>
                      <a:pt x="2588" y="937"/>
                    </a:lnTo>
                    <a:lnTo>
                      <a:pt x="2563" y="905"/>
                    </a:lnTo>
                    <a:lnTo>
                      <a:pt x="2538" y="869"/>
                    </a:lnTo>
                    <a:lnTo>
                      <a:pt x="2516" y="834"/>
                    </a:lnTo>
                    <a:close/>
                    <a:moveTo>
                      <a:pt x="536" y="258"/>
                    </a:moveTo>
                    <a:lnTo>
                      <a:pt x="568" y="219"/>
                    </a:lnTo>
                    <a:lnTo>
                      <a:pt x="593" y="172"/>
                    </a:lnTo>
                    <a:lnTo>
                      <a:pt x="622" y="126"/>
                    </a:lnTo>
                    <a:lnTo>
                      <a:pt x="654" y="79"/>
                    </a:lnTo>
                    <a:lnTo>
                      <a:pt x="697" y="36"/>
                    </a:lnTo>
                    <a:lnTo>
                      <a:pt x="611" y="68"/>
                    </a:lnTo>
                    <a:lnTo>
                      <a:pt x="533" y="115"/>
                    </a:lnTo>
                    <a:lnTo>
                      <a:pt x="461" y="176"/>
                    </a:lnTo>
                    <a:lnTo>
                      <a:pt x="404" y="251"/>
                    </a:lnTo>
                    <a:lnTo>
                      <a:pt x="357" y="337"/>
                    </a:lnTo>
                    <a:lnTo>
                      <a:pt x="329" y="430"/>
                    </a:lnTo>
                    <a:lnTo>
                      <a:pt x="379" y="387"/>
                    </a:lnTo>
                    <a:lnTo>
                      <a:pt x="436" y="344"/>
                    </a:lnTo>
                    <a:lnTo>
                      <a:pt x="490" y="304"/>
                    </a:lnTo>
                    <a:lnTo>
                      <a:pt x="536" y="258"/>
                    </a:lnTo>
                    <a:close/>
                    <a:moveTo>
                      <a:pt x="2295" y="290"/>
                    </a:moveTo>
                    <a:lnTo>
                      <a:pt x="2320" y="358"/>
                    </a:lnTo>
                    <a:lnTo>
                      <a:pt x="2352" y="408"/>
                    </a:lnTo>
                    <a:lnTo>
                      <a:pt x="2387" y="451"/>
                    </a:lnTo>
                    <a:lnTo>
                      <a:pt x="2427" y="487"/>
                    </a:lnTo>
                    <a:lnTo>
                      <a:pt x="2466" y="515"/>
                    </a:lnTo>
                    <a:lnTo>
                      <a:pt x="2509" y="548"/>
                    </a:lnTo>
                    <a:lnTo>
                      <a:pt x="2552" y="583"/>
                    </a:lnTo>
                    <a:lnTo>
                      <a:pt x="2595" y="626"/>
                    </a:lnTo>
                    <a:lnTo>
                      <a:pt x="2638" y="683"/>
                    </a:lnTo>
                    <a:lnTo>
                      <a:pt x="2677" y="755"/>
                    </a:lnTo>
                    <a:lnTo>
                      <a:pt x="2673" y="723"/>
                    </a:lnTo>
                    <a:lnTo>
                      <a:pt x="2677" y="680"/>
                    </a:lnTo>
                    <a:lnTo>
                      <a:pt x="2684" y="630"/>
                    </a:lnTo>
                    <a:lnTo>
                      <a:pt x="2688" y="573"/>
                    </a:lnTo>
                    <a:lnTo>
                      <a:pt x="2684" y="512"/>
                    </a:lnTo>
                    <a:lnTo>
                      <a:pt x="2677" y="447"/>
                    </a:lnTo>
                    <a:lnTo>
                      <a:pt x="2663" y="383"/>
                    </a:lnTo>
                    <a:lnTo>
                      <a:pt x="2630" y="319"/>
                    </a:lnTo>
                    <a:lnTo>
                      <a:pt x="2588" y="258"/>
                    </a:lnTo>
                    <a:lnTo>
                      <a:pt x="2527" y="201"/>
                    </a:lnTo>
                    <a:lnTo>
                      <a:pt x="2555" y="247"/>
                    </a:lnTo>
                    <a:lnTo>
                      <a:pt x="2573" y="304"/>
                    </a:lnTo>
                    <a:lnTo>
                      <a:pt x="2584" y="362"/>
                    </a:lnTo>
                    <a:lnTo>
                      <a:pt x="2595" y="426"/>
                    </a:lnTo>
                    <a:lnTo>
                      <a:pt x="2602" y="487"/>
                    </a:lnTo>
                    <a:lnTo>
                      <a:pt x="2613" y="544"/>
                    </a:lnTo>
                    <a:lnTo>
                      <a:pt x="2630" y="601"/>
                    </a:lnTo>
                    <a:lnTo>
                      <a:pt x="2591" y="533"/>
                    </a:lnTo>
                    <a:lnTo>
                      <a:pt x="2545" y="480"/>
                    </a:lnTo>
                    <a:lnTo>
                      <a:pt x="2495" y="433"/>
                    </a:lnTo>
                    <a:lnTo>
                      <a:pt x="2441" y="397"/>
                    </a:lnTo>
                    <a:lnTo>
                      <a:pt x="2395" y="369"/>
                    </a:lnTo>
                    <a:lnTo>
                      <a:pt x="2352" y="344"/>
                    </a:lnTo>
                    <a:lnTo>
                      <a:pt x="2316" y="315"/>
                    </a:lnTo>
                    <a:lnTo>
                      <a:pt x="2295" y="290"/>
                    </a:lnTo>
                    <a:close/>
                    <a:moveTo>
                      <a:pt x="1673" y="433"/>
                    </a:moveTo>
                    <a:lnTo>
                      <a:pt x="1601" y="408"/>
                    </a:lnTo>
                    <a:lnTo>
                      <a:pt x="1526" y="394"/>
                    </a:lnTo>
                    <a:lnTo>
                      <a:pt x="1526" y="412"/>
                    </a:lnTo>
                    <a:lnTo>
                      <a:pt x="1526" y="426"/>
                    </a:lnTo>
                    <a:lnTo>
                      <a:pt x="1594" y="440"/>
                    </a:lnTo>
                    <a:lnTo>
                      <a:pt x="1658" y="465"/>
                    </a:lnTo>
                    <a:lnTo>
                      <a:pt x="1669" y="451"/>
                    </a:lnTo>
                    <a:lnTo>
                      <a:pt x="1673" y="433"/>
                    </a:lnTo>
                    <a:close/>
                    <a:moveTo>
                      <a:pt x="1633" y="118"/>
                    </a:moveTo>
                    <a:lnTo>
                      <a:pt x="1644" y="111"/>
                    </a:lnTo>
                    <a:lnTo>
                      <a:pt x="1626" y="104"/>
                    </a:lnTo>
                    <a:lnTo>
                      <a:pt x="1576" y="101"/>
                    </a:lnTo>
                    <a:lnTo>
                      <a:pt x="1565" y="111"/>
                    </a:lnTo>
                    <a:lnTo>
                      <a:pt x="1537" y="108"/>
                    </a:lnTo>
                    <a:lnTo>
                      <a:pt x="1537" y="115"/>
                    </a:lnTo>
                    <a:lnTo>
                      <a:pt x="1562" y="118"/>
                    </a:lnTo>
                    <a:lnTo>
                      <a:pt x="1587" y="122"/>
                    </a:lnTo>
                    <a:lnTo>
                      <a:pt x="1608" y="118"/>
                    </a:lnTo>
                    <a:lnTo>
                      <a:pt x="1633" y="118"/>
                    </a:lnTo>
                    <a:close/>
                    <a:moveTo>
                      <a:pt x="1540" y="1173"/>
                    </a:moveTo>
                    <a:lnTo>
                      <a:pt x="1540" y="1166"/>
                    </a:lnTo>
                    <a:lnTo>
                      <a:pt x="1533" y="1163"/>
                    </a:lnTo>
                    <a:lnTo>
                      <a:pt x="1526" y="1155"/>
                    </a:lnTo>
                    <a:lnTo>
                      <a:pt x="1512" y="1148"/>
                    </a:lnTo>
                    <a:lnTo>
                      <a:pt x="1512" y="1148"/>
                    </a:lnTo>
                    <a:lnTo>
                      <a:pt x="1512" y="1155"/>
                    </a:lnTo>
                    <a:lnTo>
                      <a:pt x="1512" y="1166"/>
                    </a:lnTo>
                    <a:lnTo>
                      <a:pt x="1508" y="1180"/>
                    </a:lnTo>
                    <a:lnTo>
                      <a:pt x="1508" y="1195"/>
                    </a:lnTo>
                    <a:lnTo>
                      <a:pt x="1508" y="1205"/>
                    </a:lnTo>
                    <a:lnTo>
                      <a:pt x="1523" y="1198"/>
                    </a:lnTo>
                    <a:lnTo>
                      <a:pt x="1533" y="1191"/>
                    </a:lnTo>
                    <a:lnTo>
                      <a:pt x="1540" y="1184"/>
                    </a:lnTo>
                    <a:lnTo>
                      <a:pt x="1540" y="1173"/>
                    </a:lnTo>
                    <a:close/>
                    <a:moveTo>
                      <a:pt x="976" y="551"/>
                    </a:moveTo>
                    <a:lnTo>
                      <a:pt x="976" y="544"/>
                    </a:lnTo>
                    <a:lnTo>
                      <a:pt x="979" y="533"/>
                    </a:lnTo>
                    <a:lnTo>
                      <a:pt x="969" y="537"/>
                    </a:lnTo>
                    <a:lnTo>
                      <a:pt x="958" y="537"/>
                    </a:lnTo>
                    <a:lnTo>
                      <a:pt x="976" y="551"/>
                    </a:lnTo>
                    <a:close/>
                    <a:moveTo>
                      <a:pt x="747" y="326"/>
                    </a:moveTo>
                    <a:lnTo>
                      <a:pt x="861" y="440"/>
                    </a:lnTo>
                    <a:lnTo>
                      <a:pt x="790" y="530"/>
                    </a:lnTo>
                    <a:lnTo>
                      <a:pt x="726" y="633"/>
                    </a:lnTo>
                    <a:lnTo>
                      <a:pt x="683" y="741"/>
                    </a:lnTo>
                    <a:lnTo>
                      <a:pt x="654" y="859"/>
                    </a:lnTo>
                    <a:lnTo>
                      <a:pt x="640" y="984"/>
                    </a:lnTo>
                    <a:lnTo>
                      <a:pt x="479" y="984"/>
                    </a:lnTo>
                    <a:lnTo>
                      <a:pt x="486" y="859"/>
                    </a:lnTo>
                    <a:lnTo>
                      <a:pt x="511" y="737"/>
                    </a:lnTo>
                    <a:lnTo>
                      <a:pt x="550" y="623"/>
                    </a:lnTo>
                    <a:lnTo>
                      <a:pt x="604" y="515"/>
                    </a:lnTo>
                    <a:lnTo>
                      <a:pt x="668" y="415"/>
                    </a:lnTo>
                    <a:lnTo>
                      <a:pt x="747" y="326"/>
                    </a:lnTo>
                    <a:close/>
                    <a:moveTo>
                      <a:pt x="675" y="1227"/>
                    </a:moveTo>
                    <a:lnTo>
                      <a:pt x="668" y="1227"/>
                    </a:lnTo>
                    <a:lnTo>
                      <a:pt x="658" y="1216"/>
                    </a:lnTo>
                    <a:lnTo>
                      <a:pt x="611" y="1213"/>
                    </a:lnTo>
                    <a:lnTo>
                      <a:pt x="625" y="1230"/>
                    </a:lnTo>
                    <a:lnTo>
                      <a:pt x="583" y="1223"/>
                    </a:lnTo>
                    <a:lnTo>
                      <a:pt x="593" y="1213"/>
                    </a:lnTo>
                    <a:lnTo>
                      <a:pt x="583" y="1202"/>
                    </a:lnTo>
                    <a:lnTo>
                      <a:pt x="554" y="1216"/>
                    </a:lnTo>
                    <a:lnTo>
                      <a:pt x="543" y="1238"/>
                    </a:lnTo>
                    <a:lnTo>
                      <a:pt x="547" y="1284"/>
                    </a:lnTo>
                    <a:lnTo>
                      <a:pt x="583" y="1366"/>
                    </a:lnTo>
                    <a:lnTo>
                      <a:pt x="600" y="1395"/>
                    </a:lnTo>
                    <a:lnTo>
                      <a:pt x="608" y="1399"/>
                    </a:lnTo>
                    <a:lnTo>
                      <a:pt x="583" y="1348"/>
                    </a:lnTo>
                    <a:lnTo>
                      <a:pt x="575" y="1320"/>
                    </a:lnTo>
                    <a:lnTo>
                      <a:pt x="583" y="1316"/>
                    </a:lnTo>
                    <a:lnTo>
                      <a:pt x="579" y="1302"/>
                    </a:lnTo>
                    <a:lnTo>
                      <a:pt x="593" y="1302"/>
                    </a:lnTo>
                    <a:lnTo>
                      <a:pt x="618" y="1341"/>
                    </a:lnTo>
                    <a:lnTo>
                      <a:pt x="625" y="1341"/>
                    </a:lnTo>
                    <a:lnTo>
                      <a:pt x="625" y="1316"/>
                    </a:lnTo>
                    <a:lnTo>
                      <a:pt x="636" y="1320"/>
                    </a:lnTo>
                    <a:lnTo>
                      <a:pt x="636" y="1334"/>
                    </a:lnTo>
                    <a:lnTo>
                      <a:pt x="661" y="1341"/>
                    </a:lnTo>
                    <a:lnTo>
                      <a:pt x="672" y="1334"/>
                    </a:lnTo>
                    <a:lnTo>
                      <a:pt x="675" y="1338"/>
                    </a:lnTo>
                    <a:lnTo>
                      <a:pt x="675" y="1359"/>
                    </a:lnTo>
                    <a:lnTo>
                      <a:pt x="690" y="1370"/>
                    </a:lnTo>
                    <a:lnTo>
                      <a:pt x="701" y="1374"/>
                    </a:lnTo>
                    <a:lnTo>
                      <a:pt x="733" y="1427"/>
                    </a:lnTo>
                    <a:lnTo>
                      <a:pt x="751" y="1431"/>
                    </a:lnTo>
                    <a:lnTo>
                      <a:pt x="758" y="1406"/>
                    </a:lnTo>
                    <a:lnTo>
                      <a:pt x="808" y="1484"/>
                    </a:lnTo>
                    <a:lnTo>
                      <a:pt x="868" y="1552"/>
                    </a:lnTo>
                    <a:lnTo>
                      <a:pt x="754" y="1670"/>
                    </a:lnTo>
                    <a:lnTo>
                      <a:pt x="675" y="1581"/>
                    </a:lnTo>
                    <a:lnTo>
                      <a:pt x="611" y="1481"/>
                    </a:lnTo>
                    <a:lnTo>
                      <a:pt x="554" y="1374"/>
                    </a:lnTo>
                    <a:lnTo>
                      <a:pt x="515" y="1259"/>
                    </a:lnTo>
                    <a:lnTo>
                      <a:pt x="490" y="1141"/>
                    </a:lnTo>
                    <a:lnTo>
                      <a:pt x="479" y="1016"/>
                    </a:lnTo>
                    <a:lnTo>
                      <a:pt x="643" y="1016"/>
                    </a:lnTo>
                    <a:lnTo>
                      <a:pt x="650" y="1123"/>
                    </a:lnTo>
                    <a:lnTo>
                      <a:pt x="675" y="1227"/>
                    </a:lnTo>
                    <a:close/>
                    <a:moveTo>
                      <a:pt x="836" y="1016"/>
                    </a:moveTo>
                    <a:lnTo>
                      <a:pt x="840" y="1041"/>
                    </a:lnTo>
                    <a:lnTo>
                      <a:pt x="843" y="1062"/>
                    </a:lnTo>
                    <a:lnTo>
                      <a:pt x="822" y="1066"/>
                    </a:lnTo>
                    <a:lnTo>
                      <a:pt x="818" y="1087"/>
                    </a:lnTo>
                    <a:lnTo>
                      <a:pt x="776" y="1141"/>
                    </a:lnTo>
                    <a:lnTo>
                      <a:pt x="776" y="1213"/>
                    </a:lnTo>
                    <a:lnTo>
                      <a:pt x="733" y="1227"/>
                    </a:lnTo>
                    <a:lnTo>
                      <a:pt x="711" y="1227"/>
                    </a:lnTo>
                    <a:lnTo>
                      <a:pt x="686" y="1123"/>
                    </a:lnTo>
                    <a:lnTo>
                      <a:pt x="675" y="1016"/>
                    </a:lnTo>
                    <a:lnTo>
                      <a:pt x="836" y="1016"/>
                    </a:lnTo>
                    <a:close/>
                    <a:moveTo>
                      <a:pt x="876" y="1477"/>
                    </a:moveTo>
                    <a:lnTo>
                      <a:pt x="911" y="1499"/>
                    </a:lnTo>
                    <a:lnTo>
                      <a:pt x="919" y="1502"/>
                    </a:lnTo>
                    <a:lnTo>
                      <a:pt x="894" y="1531"/>
                    </a:lnTo>
                    <a:lnTo>
                      <a:pt x="876" y="1509"/>
                    </a:lnTo>
                    <a:lnTo>
                      <a:pt x="858" y="1492"/>
                    </a:lnTo>
                    <a:lnTo>
                      <a:pt x="876" y="1477"/>
                    </a:lnTo>
                    <a:close/>
                    <a:moveTo>
                      <a:pt x="1026" y="601"/>
                    </a:moveTo>
                    <a:lnTo>
                      <a:pt x="1140" y="719"/>
                    </a:lnTo>
                    <a:lnTo>
                      <a:pt x="1108" y="762"/>
                    </a:lnTo>
                    <a:lnTo>
                      <a:pt x="1079" y="809"/>
                    </a:lnTo>
                    <a:lnTo>
                      <a:pt x="1072" y="805"/>
                    </a:lnTo>
                    <a:lnTo>
                      <a:pt x="1054" y="812"/>
                    </a:lnTo>
                    <a:lnTo>
                      <a:pt x="1047" y="812"/>
                    </a:lnTo>
                    <a:lnTo>
                      <a:pt x="1033" y="826"/>
                    </a:lnTo>
                    <a:lnTo>
                      <a:pt x="1054" y="823"/>
                    </a:lnTo>
                    <a:lnTo>
                      <a:pt x="1072" y="819"/>
                    </a:lnTo>
                    <a:lnTo>
                      <a:pt x="1072" y="823"/>
                    </a:lnTo>
                    <a:lnTo>
                      <a:pt x="1069" y="826"/>
                    </a:lnTo>
                    <a:lnTo>
                      <a:pt x="1051" y="837"/>
                    </a:lnTo>
                    <a:lnTo>
                      <a:pt x="1044" y="837"/>
                    </a:lnTo>
                    <a:lnTo>
                      <a:pt x="1019" y="855"/>
                    </a:lnTo>
                    <a:lnTo>
                      <a:pt x="994" y="855"/>
                    </a:lnTo>
                    <a:lnTo>
                      <a:pt x="958" y="919"/>
                    </a:lnTo>
                    <a:lnTo>
                      <a:pt x="965" y="934"/>
                    </a:lnTo>
                    <a:lnTo>
                      <a:pt x="947" y="955"/>
                    </a:lnTo>
                    <a:lnTo>
                      <a:pt x="944" y="984"/>
                    </a:lnTo>
                    <a:lnTo>
                      <a:pt x="868" y="984"/>
                    </a:lnTo>
                    <a:lnTo>
                      <a:pt x="883" y="876"/>
                    </a:lnTo>
                    <a:lnTo>
                      <a:pt x="911" y="776"/>
                    </a:lnTo>
                    <a:lnTo>
                      <a:pt x="961" y="683"/>
                    </a:lnTo>
                    <a:lnTo>
                      <a:pt x="1026" y="601"/>
                    </a:lnTo>
                    <a:close/>
                    <a:moveTo>
                      <a:pt x="1144" y="1080"/>
                    </a:moveTo>
                    <a:lnTo>
                      <a:pt x="1151" y="1077"/>
                    </a:lnTo>
                    <a:lnTo>
                      <a:pt x="1172" y="1095"/>
                    </a:lnTo>
                    <a:lnTo>
                      <a:pt x="1165" y="1102"/>
                    </a:lnTo>
                    <a:lnTo>
                      <a:pt x="1187" y="1116"/>
                    </a:lnTo>
                    <a:lnTo>
                      <a:pt x="1187" y="1098"/>
                    </a:lnTo>
                    <a:lnTo>
                      <a:pt x="1197" y="1077"/>
                    </a:lnTo>
                    <a:lnTo>
                      <a:pt x="1212" y="1091"/>
                    </a:lnTo>
                    <a:lnTo>
                      <a:pt x="1226" y="1112"/>
                    </a:lnTo>
                    <a:lnTo>
                      <a:pt x="1201" y="1116"/>
                    </a:lnTo>
                    <a:lnTo>
                      <a:pt x="1212" y="1141"/>
                    </a:lnTo>
                    <a:lnTo>
                      <a:pt x="1229" y="1130"/>
                    </a:lnTo>
                    <a:lnTo>
                      <a:pt x="1229" y="1123"/>
                    </a:lnTo>
                    <a:lnTo>
                      <a:pt x="1240" y="1116"/>
                    </a:lnTo>
                    <a:lnTo>
                      <a:pt x="1247" y="1080"/>
                    </a:lnTo>
                    <a:lnTo>
                      <a:pt x="1265" y="1109"/>
                    </a:lnTo>
                    <a:lnTo>
                      <a:pt x="1287" y="1138"/>
                    </a:lnTo>
                    <a:lnTo>
                      <a:pt x="1169" y="1252"/>
                    </a:lnTo>
                    <a:lnTo>
                      <a:pt x="1122" y="1188"/>
                    </a:lnTo>
                    <a:lnTo>
                      <a:pt x="1086" y="1116"/>
                    </a:lnTo>
                    <a:lnTo>
                      <a:pt x="1069" y="1034"/>
                    </a:lnTo>
                    <a:lnTo>
                      <a:pt x="1094" y="1059"/>
                    </a:lnTo>
                    <a:lnTo>
                      <a:pt x="1115" y="1059"/>
                    </a:lnTo>
                    <a:lnTo>
                      <a:pt x="1144" y="1080"/>
                    </a:lnTo>
                    <a:close/>
                    <a:moveTo>
                      <a:pt x="976" y="959"/>
                    </a:moveTo>
                    <a:lnTo>
                      <a:pt x="979" y="927"/>
                    </a:lnTo>
                    <a:lnTo>
                      <a:pt x="1001" y="916"/>
                    </a:lnTo>
                    <a:lnTo>
                      <a:pt x="1033" y="919"/>
                    </a:lnTo>
                    <a:lnTo>
                      <a:pt x="1040" y="927"/>
                    </a:lnTo>
                    <a:lnTo>
                      <a:pt x="1036" y="955"/>
                    </a:lnTo>
                    <a:lnTo>
                      <a:pt x="1033" y="984"/>
                    </a:lnTo>
                    <a:lnTo>
                      <a:pt x="994" y="984"/>
                    </a:lnTo>
                    <a:lnTo>
                      <a:pt x="976" y="959"/>
                    </a:lnTo>
                    <a:close/>
                    <a:moveTo>
                      <a:pt x="922" y="1070"/>
                    </a:moveTo>
                    <a:lnTo>
                      <a:pt x="908" y="1095"/>
                    </a:lnTo>
                    <a:lnTo>
                      <a:pt x="879" y="1095"/>
                    </a:lnTo>
                    <a:lnTo>
                      <a:pt x="879" y="1095"/>
                    </a:lnTo>
                    <a:lnTo>
                      <a:pt x="872" y="1055"/>
                    </a:lnTo>
                    <a:lnTo>
                      <a:pt x="872" y="1016"/>
                    </a:lnTo>
                    <a:lnTo>
                      <a:pt x="919" y="1016"/>
                    </a:lnTo>
                    <a:lnTo>
                      <a:pt x="908" y="1055"/>
                    </a:lnTo>
                    <a:lnTo>
                      <a:pt x="922" y="1070"/>
                    </a:lnTo>
                    <a:close/>
                    <a:moveTo>
                      <a:pt x="1033" y="1391"/>
                    </a:moveTo>
                    <a:lnTo>
                      <a:pt x="1015" y="1374"/>
                    </a:lnTo>
                    <a:lnTo>
                      <a:pt x="997" y="1352"/>
                    </a:lnTo>
                    <a:lnTo>
                      <a:pt x="1001" y="1313"/>
                    </a:lnTo>
                    <a:lnTo>
                      <a:pt x="986" y="1273"/>
                    </a:lnTo>
                    <a:lnTo>
                      <a:pt x="979" y="1209"/>
                    </a:lnTo>
                    <a:lnTo>
                      <a:pt x="961" y="1173"/>
                    </a:lnTo>
                    <a:lnTo>
                      <a:pt x="965" y="1148"/>
                    </a:lnTo>
                    <a:lnTo>
                      <a:pt x="944" y="1102"/>
                    </a:lnTo>
                    <a:lnTo>
                      <a:pt x="922" y="1095"/>
                    </a:lnTo>
                    <a:lnTo>
                      <a:pt x="929" y="1070"/>
                    </a:lnTo>
                    <a:lnTo>
                      <a:pt x="922" y="1052"/>
                    </a:lnTo>
                    <a:lnTo>
                      <a:pt x="929" y="1030"/>
                    </a:lnTo>
                    <a:lnTo>
                      <a:pt x="951" y="1030"/>
                    </a:lnTo>
                    <a:lnTo>
                      <a:pt x="961" y="1016"/>
                    </a:lnTo>
                    <a:lnTo>
                      <a:pt x="997" y="1016"/>
                    </a:lnTo>
                    <a:lnTo>
                      <a:pt x="1004" y="1027"/>
                    </a:lnTo>
                    <a:lnTo>
                      <a:pt x="997" y="1066"/>
                    </a:lnTo>
                    <a:lnTo>
                      <a:pt x="994" y="1073"/>
                    </a:lnTo>
                    <a:lnTo>
                      <a:pt x="1008" y="1105"/>
                    </a:lnTo>
                    <a:lnTo>
                      <a:pt x="997" y="1109"/>
                    </a:lnTo>
                    <a:lnTo>
                      <a:pt x="990" y="1102"/>
                    </a:lnTo>
                    <a:lnTo>
                      <a:pt x="990" y="1105"/>
                    </a:lnTo>
                    <a:lnTo>
                      <a:pt x="994" y="1123"/>
                    </a:lnTo>
                    <a:lnTo>
                      <a:pt x="1004" y="1145"/>
                    </a:lnTo>
                    <a:lnTo>
                      <a:pt x="1011" y="1145"/>
                    </a:lnTo>
                    <a:lnTo>
                      <a:pt x="1015" y="1123"/>
                    </a:lnTo>
                    <a:lnTo>
                      <a:pt x="1008" y="1116"/>
                    </a:lnTo>
                    <a:lnTo>
                      <a:pt x="1008" y="1105"/>
                    </a:lnTo>
                    <a:lnTo>
                      <a:pt x="1008" y="1077"/>
                    </a:lnTo>
                    <a:lnTo>
                      <a:pt x="1015" y="1030"/>
                    </a:lnTo>
                    <a:lnTo>
                      <a:pt x="1008" y="1016"/>
                    </a:lnTo>
                    <a:lnTo>
                      <a:pt x="1033" y="1016"/>
                    </a:lnTo>
                    <a:lnTo>
                      <a:pt x="1044" y="1087"/>
                    </a:lnTo>
                    <a:lnTo>
                      <a:pt x="1069" y="1159"/>
                    </a:lnTo>
                    <a:lnTo>
                      <a:pt x="1104" y="1220"/>
                    </a:lnTo>
                    <a:lnTo>
                      <a:pt x="1147" y="1277"/>
                    </a:lnTo>
                    <a:lnTo>
                      <a:pt x="1033" y="1391"/>
                    </a:lnTo>
                    <a:close/>
                    <a:moveTo>
                      <a:pt x="2019" y="1549"/>
                    </a:moveTo>
                    <a:lnTo>
                      <a:pt x="2091" y="1459"/>
                    </a:lnTo>
                    <a:lnTo>
                      <a:pt x="2155" y="1363"/>
                    </a:lnTo>
                    <a:lnTo>
                      <a:pt x="2202" y="1252"/>
                    </a:lnTo>
                    <a:lnTo>
                      <a:pt x="2230" y="1138"/>
                    </a:lnTo>
                    <a:lnTo>
                      <a:pt x="2244" y="1016"/>
                    </a:lnTo>
                    <a:lnTo>
                      <a:pt x="2405" y="1016"/>
                    </a:lnTo>
                    <a:lnTo>
                      <a:pt x="2395" y="1141"/>
                    </a:lnTo>
                    <a:lnTo>
                      <a:pt x="2370" y="1259"/>
                    </a:lnTo>
                    <a:lnTo>
                      <a:pt x="2330" y="1374"/>
                    </a:lnTo>
                    <a:lnTo>
                      <a:pt x="2277" y="1477"/>
                    </a:lnTo>
                    <a:lnTo>
                      <a:pt x="2212" y="1577"/>
                    </a:lnTo>
                    <a:lnTo>
                      <a:pt x="2134" y="1667"/>
                    </a:lnTo>
                    <a:lnTo>
                      <a:pt x="2019" y="1549"/>
                    </a:lnTo>
                    <a:close/>
                    <a:moveTo>
                      <a:pt x="1973" y="1506"/>
                    </a:moveTo>
                    <a:lnTo>
                      <a:pt x="1987" y="1492"/>
                    </a:lnTo>
                    <a:lnTo>
                      <a:pt x="1973" y="1427"/>
                    </a:lnTo>
                    <a:lnTo>
                      <a:pt x="1966" y="1424"/>
                    </a:lnTo>
                    <a:lnTo>
                      <a:pt x="1969" y="1413"/>
                    </a:lnTo>
                    <a:lnTo>
                      <a:pt x="1944" y="1406"/>
                    </a:lnTo>
                    <a:lnTo>
                      <a:pt x="1937" y="1427"/>
                    </a:lnTo>
                    <a:lnTo>
                      <a:pt x="1934" y="1456"/>
                    </a:lnTo>
                    <a:lnTo>
                      <a:pt x="1930" y="1463"/>
                    </a:lnTo>
                    <a:lnTo>
                      <a:pt x="1880" y="1413"/>
                    </a:lnTo>
                    <a:lnTo>
                      <a:pt x="1948" y="1327"/>
                    </a:lnTo>
                    <a:lnTo>
                      <a:pt x="1998" y="1230"/>
                    </a:lnTo>
                    <a:lnTo>
                      <a:pt x="2034" y="1127"/>
                    </a:lnTo>
                    <a:lnTo>
                      <a:pt x="2048" y="1016"/>
                    </a:lnTo>
                    <a:lnTo>
                      <a:pt x="2212" y="1016"/>
                    </a:lnTo>
                    <a:lnTo>
                      <a:pt x="2198" y="1134"/>
                    </a:lnTo>
                    <a:lnTo>
                      <a:pt x="2169" y="1245"/>
                    </a:lnTo>
                    <a:lnTo>
                      <a:pt x="2127" y="1348"/>
                    </a:lnTo>
                    <a:lnTo>
                      <a:pt x="2066" y="1441"/>
                    </a:lnTo>
                    <a:lnTo>
                      <a:pt x="1994" y="1527"/>
                    </a:lnTo>
                    <a:lnTo>
                      <a:pt x="1973" y="1506"/>
                    </a:lnTo>
                    <a:close/>
                    <a:moveTo>
                      <a:pt x="1830" y="1660"/>
                    </a:moveTo>
                    <a:lnTo>
                      <a:pt x="1844" y="1624"/>
                    </a:lnTo>
                    <a:lnTo>
                      <a:pt x="1837" y="1610"/>
                    </a:lnTo>
                    <a:lnTo>
                      <a:pt x="1862" y="1592"/>
                    </a:lnTo>
                    <a:lnTo>
                      <a:pt x="1862" y="1577"/>
                    </a:lnTo>
                    <a:lnTo>
                      <a:pt x="1841" y="1567"/>
                    </a:lnTo>
                    <a:lnTo>
                      <a:pt x="1858" y="1534"/>
                    </a:lnTo>
                    <a:lnTo>
                      <a:pt x="1880" y="1502"/>
                    </a:lnTo>
                    <a:lnTo>
                      <a:pt x="1858" y="1477"/>
                    </a:lnTo>
                    <a:lnTo>
                      <a:pt x="1841" y="1477"/>
                    </a:lnTo>
                    <a:lnTo>
                      <a:pt x="1826" y="1459"/>
                    </a:lnTo>
                    <a:lnTo>
                      <a:pt x="1841" y="1449"/>
                    </a:lnTo>
                    <a:lnTo>
                      <a:pt x="1855" y="1434"/>
                    </a:lnTo>
                    <a:lnTo>
                      <a:pt x="1973" y="1549"/>
                    </a:lnTo>
                    <a:lnTo>
                      <a:pt x="1905" y="1610"/>
                    </a:lnTo>
                    <a:lnTo>
                      <a:pt x="1830" y="1660"/>
                    </a:lnTo>
                    <a:close/>
                    <a:moveTo>
                      <a:pt x="1805" y="1338"/>
                    </a:moveTo>
                    <a:lnTo>
                      <a:pt x="1791" y="1323"/>
                    </a:lnTo>
                    <a:lnTo>
                      <a:pt x="1801" y="1306"/>
                    </a:lnTo>
                    <a:lnTo>
                      <a:pt x="1819" y="1277"/>
                    </a:lnTo>
                    <a:lnTo>
                      <a:pt x="1812" y="1266"/>
                    </a:lnTo>
                    <a:lnTo>
                      <a:pt x="1823" y="1245"/>
                    </a:lnTo>
                    <a:lnTo>
                      <a:pt x="1819" y="1223"/>
                    </a:lnTo>
                    <a:lnTo>
                      <a:pt x="1816" y="1202"/>
                    </a:lnTo>
                    <a:lnTo>
                      <a:pt x="1801" y="1198"/>
                    </a:lnTo>
                    <a:lnTo>
                      <a:pt x="1794" y="1209"/>
                    </a:lnTo>
                    <a:lnTo>
                      <a:pt x="1787" y="1209"/>
                    </a:lnTo>
                    <a:lnTo>
                      <a:pt x="1805" y="1177"/>
                    </a:lnTo>
                    <a:lnTo>
                      <a:pt x="1819" y="1148"/>
                    </a:lnTo>
                    <a:lnTo>
                      <a:pt x="1837" y="1141"/>
                    </a:lnTo>
                    <a:lnTo>
                      <a:pt x="1844" y="1130"/>
                    </a:lnTo>
                    <a:lnTo>
                      <a:pt x="1848" y="1134"/>
                    </a:lnTo>
                    <a:lnTo>
                      <a:pt x="1858" y="1123"/>
                    </a:lnTo>
                    <a:lnTo>
                      <a:pt x="1851" y="1112"/>
                    </a:lnTo>
                    <a:lnTo>
                      <a:pt x="1858" y="1112"/>
                    </a:lnTo>
                    <a:lnTo>
                      <a:pt x="1869" y="1116"/>
                    </a:lnTo>
                    <a:lnTo>
                      <a:pt x="1894" y="1116"/>
                    </a:lnTo>
                    <a:lnTo>
                      <a:pt x="1912" y="1109"/>
                    </a:lnTo>
                    <a:lnTo>
                      <a:pt x="1951" y="1098"/>
                    </a:lnTo>
                    <a:lnTo>
                      <a:pt x="1944" y="1084"/>
                    </a:lnTo>
                    <a:lnTo>
                      <a:pt x="1941" y="1070"/>
                    </a:lnTo>
                    <a:lnTo>
                      <a:pt x="1962" y="1077"/>
                    </a:lnTo>
                    <a:lnTo>
                      <a:pt x="1969" y="1073"/>
                    </a:lnTo>
                    <a:lnTo>
                      <a:pt x="1966" y="1055"/>
                    </a:lnTo>
                    <a:lnTo>
                      <a:pt x="1941" y="1066"/>
                    </a:lnTo>
                    <a:lnTo>
                      <a:pt x="1912" y="1062"/>
                    </a:lnTo>
                    <a:lnTo>
                      <a:pt x="1891" y="1016"/>
                    </a:lnTo>
                    <a:lnTo>
                      <a:pt x="2016" y="1016"/>
                    </a:lnTo>
                    <a:lnTo>
                      <a:pt x="2001" y="1120"/>
                    </a:lnTo>
                    <a:lnTo>
                      <a:pt x="1969" y="1220"/>
                    </a:lnTo>
                    <a:lnTo>
                      <a:pt x="1919" y="1309"/>
                    </a:lnTo>
                    <a:lnTo>
                      <a:pt x="1855" y="1388"/>
                    </a:lnTo>
                    <a:lnTo>
                      <a:pt x="1841" y="1370"/>
                    </a:lnTo>
                    <a:lnTo>
                      <a:pt x="1848" y="1348"/>
                    </a:lnTo>
                    <a:lnTo>
                      <a:pt x="1833" y="1298"/>
                    </a:lnTo>
                    <a:lnTo>
                      <a:pt x="1805" y="1338"/>
                    </a:lnTo>
                    <a:close/>
                    <a:moveTo>
                      <a:pt x="1748" y="723"/>
                    </a:moveTo>
                    <a:lnTo>
                      <a:pt x="1862" y="605"/>
                    </a:lnTo>
                    <a:lnTo>
                      <a:pt x="1901" y="651"/>
                    </a:lnTo>
                    <a:lnTo>
                      <a:pt x="1934" y="701"/>
                    </a:lnTo>
                    <a:lnTo>
                      <a:pt x="1919" y="705"/>
                    </a:lnTo>
                    <a:lnTo>
                      <a:pt x="1919" y="730"/>
                    </a:lnTo>
                    <a:lnTo>
                      <a:pt x="1966" y="758"/>
                    </a:lnTo>
                    <a:lnTo>
                      <a:pt x="1980" y="794"/>
                    </a:lnTo>
                    <a:lnTo>
                      <a:pt x="1991" y="834"/>
                    </a:lnTo>
                    <a:lnTo>
                      <a:pt x="1984" y="844"/>
                    </a:lnTo>
                    <a:lnTo>
                      <a:pt x="1969" y="851"/>
                    </a:lnTo>
                    <a:lnTo>
                      <a:pt x="1966" y="876"/>
                    </a:lnTo>
                    <a:lnTo>
                      <a:pt x="1955" y="884"/>
                    </a:lnTo>
                    <a:lnTo>
                      <a:pt x="1944" y="894"/>
                    </a:lnTo>
                    <a:lnTo>
                      <a:pt x="1937" y="891"/>
                    </a:lnTo>
                    <a:lnTo>
                      <a:pt x="1919" y="891"/>
                    </a:lnTo>
                    <a:lnTo>
                      <a:pt x="1930" y="876"/>
                    </a:lnTo>
                    <a:lnTo>
                      <a:pt x="1937" y="844"/>
                    </a:lnTo>
                    <a:lnTo>
                      <a:pt x="1948" y="837"/>
                    </a:lnTo>
                    <a:lnTo>
                      <a:pt x="1916" y="809"/>
                    </a:lnTo>
                    <a:lnTo>
                      <a:pt x="1891" y="816"/>
                    </a:lnTo>
                    <a:lnTo>
                      <a:pt x="1887" y="837"/>
                    </a:lnTo>
                    <a:lnTo>
                      <a:pt x="1873" y="855"/>
                    </a:lnTo>
                    <a:lnTo>
                      <a:pt x="1855" y="841"/>
                    </a:lnTo>
                    <a:lnTo>
                      <a:pt x="1851" y="826"/>
                    </a:lnTo>
                    <a:lnTo>
                      <a:pt x="1858" y="823"/>
                    </a:lnTo>
                    <a:lnTo>
                      <a:pt x="1866" y="830"/>
                    </a:lnTo>
                    <a:lnTo>
                      <a:pt x="1873" y="830"/>
                    </a:lnTo>
                    <a:lnTo>
                      <a:pt x="1869" y="812"/>
                    </a:lnTo>
                    <a:lnTo>
                      <a:pt x="1858" y="812"/>
                    </a:lnTo>
                    <a:lnTo>
                      <a:pt x="1858" y="819"/>
                    </a:lnTo>
                    <a:lnTo>
                      <a:pt x="1851" y="819"/>
                    </a:lnTo>
                    <a:lnTo>
                      <a:pt x="1816" y="780"/>
                    </a:lnTo>
                    <a:lnTo>
                      <a:pt x="1801" y="769"/>
                    </a:lnTo>
                    <a:lnTo>
                      <a:pt x="1808" y="766"/>
                    </a:lnTo>
                    <a:lnTo>
                      <a:pt x="1819" y="758"/>
                    </a:lnTo>
                    <a:lnTo>
                      <a:pt x="1808" y="755"/>
                    </a:lnTo>
                    <a:lnTo>
                      <a:pt x="1805" y="758"/>
                    </a:lnTo>
                    <a:lnTo>
                      <a:pt x="1801" y="758"/>
                    </a:lnTo>
                    <a:lnTo>
                      <a:pt x="1798" y="758"/>
                    </a:lnTo>
                    <a:lnTo>
                      <a:pt x="1794" y="758"/>
                    </a:lnTo>
                    <a:lnTo>
                      <a:pt x="1801" y="769"/>
                    </a:lnTo>
                    <a:lnTo>
                      <a:pt x="1783" y="769"/>
                    </a:lnTo>
                    <a:lnTo>
                      <a:pt x="1766" y="744"/>
                    </a:lnTo>
                    <a:lnTo>
                      <a:pt x="1748" y="723"/>
                    </a:lnTo>
                    <a:close/>
                    <a:moveTo>
                      <a:pt x="1766" y="1352"/>
                    </a:moveTo>
                    <a:lnTo>
                      <a:pt x="1730" y="1345"/>
                    </a:lnTo>
                    <a:lnTo>
                      <a:pt x="1719" y="1348"/>
                    </a:lnTo>
                    <a:lnTo>
                      <a:pt x="1698" y="1331"/>
                    </a:lnTo>
                    <a:lnTo>
                      <a:pt x="1680" y="1327"/>
                    </a:lnTo>
                    <a:lnTo>
                      <a:pt x="1694" y="1316"/>
                    </a:lnTo>
                    <a:lnTo>
                      <a:pt x="1708" y="1306"/>
                    </a:lnTo>
                    <a:lnTo>
                      <a:pt x="1737" y="1323"/>
                    </a:lnTo>
                    <a:lnTo>
                      <a:pt x="1758" y="1338"/>
                    </a:lnTo>
                    <a:lnTo>
                      <a:pt x="1769" y="1348"/>
                    </a:lnTo>
                    <a:lnTo>
                      <a:pt x="1766" y="1352"/>
                    </a:lnTo>
                    <a:close/>
                    <a:moveTo>
                      <a:pt x="1701" y="809"/>
                    </a:moveTo>
                    <a:lnTo>
                      <a:pt x="1716" y="805"/>
                    </a:lnTo>
                    <a:lnTo>
                      <a:pt x="1716" y="801"/>
                    </a:lnTo>
                    <a:lnTo>
                      <a:pt x="1701" y="794"/>
                    </a:lnTo>
                    <a:lnTo>
                      <a:pt x="1705" y="762"/>
                    </a:lnTo>
                    <a:lnTo>
                      <a:pt x="1723" y="744"/>
                    </a:lnTo>
                    <a:lnTo>
                      <a:pt x="1741" y="762"/>
                    </a:lnTo>
                    <a:lnTo>
                      <a:pt x="1755" y="784"/>
                    </a:lnTo>
                    <a:lnTo>
                      <a:pt x="1748" y="801"/>
                    </a:lnTo>
                    <a:lnTo>
                      <a:pt x="1733" y="791"/>
                    </a:lnTo>
                    <a:lnTo>
                      <a:pt x="1719" y="794"/>
                    </a:lnTo>
                    <a:lnTo>
                      <a:pt x="1726" y="805"/>
                    </a:lnTo>
                    <a:lnTo>
                      <a:pt x="1733" y="805"/>
                    </a:lnTo>
                    <a:lnTo>
                      <a:pt x="1726" y="823"/>
                    </a:lnTo>
                    <a:lnTo>
                      <a:pt x="1723" y="816"/>
                    </a:lnTo>
                    <a:lnTo>
                      <a:pt x="1701" y="809"/>
                    </a:lnTo>
                    <a:close/>
                    <a:moveTo>
                      <a:pt x="1898" y="923"/>
                    </a:moveTo>
                    <a:lnTo>
                      <a:pt x="1930" y="905"/>
                    </a:lnTo>
                    <a:lnTo>
                      <a:pt x="1959" y="902"/>
                    </a:lnTo>
                    <a:lnTo>
                      <a:pt x="1966" y="887"/>
                    </a:lnTo>
                    <a:lnTo>
                      <a:pt x="1980" y="876"/>
                    </a:lnTo>
                    <a:lnTo>
                      <a:pt x="1987" y="862"/>
                    </a:lnTo>
                    <a:lnTo>
                      <a:pt x="1994" y="837"/>
                    </a:lnTo>
                    <a:lnTo>
                      <a:pt x="1998" y="851"/>
                    </a:lnTo>
                    <a:lnTo>
                      <a:pt x="2001" y="866"/>
                    </a:lnTo>
                    <a:lnTo>
                      <a:pt x="1984" y="912"/>
                    </a:lnTo>
                    <a:lnTo>
                      <a:pt x="1984" y="927"/>
                    </a:lnTo>
                    <a:lnTo>
                      <a:pt x="2005" y="898"/>
                    </a:lnTo>
                    <a:lnTo>
                      <a:pt x="2012" y="941"/>
                    </a:lnTo>
                    <a:lnTo>
                      <a:pt x="2016" y="984"/>
                    </a:lnTo>
                    <a:lnTo>
                      <a:pt x="1873" y="984"/>
                    </a:lnTo>
                    <a:lnTo>
                      <a:pt x="1869" y="969"/>
                    </a:lnTo>
                    <a:lnTo>
                      <a:pt x="1884" y="959"/>
                    </a:lnTo>
                    <a:lnTo>
                      <a:pt x="1887" y="948"/>
                    </a:lnTo>
                    <a:lnTo>
                      <a:pt x="1894" y="944"/>
                    </a:lnTo>
                    <a:lnTo>
                      <a:pt x="1916" y="941"/>
                    </a:lnTo>
                    <a:lnTo>
                      <a:pt x="1916" y="934"/>
                    </a:lnTo>
                    <a:lnTo>
                      <a:pt x="1898" y="923"/>
                    </a:lnTo>
                    <a:close/>
                    <a:moveTo>
                      <a:pt x="1934" y="537"/>
                    </a:moveTo>
                    <a:lnTo>
                      <a:pt x="1973" y="540"/>
                    </a:lnTo>
                    <a:lnTo>
                      <a:pt x="1980" y="551"/>
                    </a:lnTo>
                    <a:lnTo>
                      <a:pt x="1976" y="569"/>
                    </a:lnTo>
                    <a:lnTo>
                      <a:pt x="2030" y="601"/>
                    </a:lnTo>
                    <a:lnTo>
                      <a:pt x="2041" y="601"/>
                    </a:lnTo>
                    <a:lnTo>
                      <a:pt x="2112" y="680"/>
                    </a:lnTo>
                    <a:lnTo>
                      <a:pt x="2141" y="669"/>
                    </a:lnTo>
                    <a:lnTo>
                      <a:pt x="2177" y="769"/>
                    </a:lnTo>
                    <a:lnTo>
                      <a:pt x="2202" y="873"/>
                    </a:lnTo>
                    <a:lnTo>
                      <a:pt x="2212" y="984"/>
                    </a:lnTo>
                    <a:lnTo>
                      <a:pt x="2048" y="984"/>
                    </a:lnTo>
                    <a:lnTo>
                      <a:pt x="2044" y="919"/>
                    </a:lnTo>
                    <a:lnTo>
                      <a:pt x="2030" y="859"/>
                    </a:lnTo>
                    <a:lnTo>
                      <a:pt x="2041" y="848"/>
                    </a:lnTo>
                    <a:lnTo>
                      <a:pt x="2048" y="798"/>
                    </a:lnTo>
                    <a:lnTo>
                      <a:pt x="2041" y="741"/>
                    </a:lnTo>
                    <a:lnTo>
                      <a:pt x="2023" y="680"/>
                    </a:lnTo>
                    <a:lnTo>
                      <a:pt x="1976" y="612"/>
                    </a:lnTo>
                    <a:lnTo>
                      <a:pt x="1987" y="615"/>
                    </a:lnTo>
                    <a:lnTo>
                      <a:pt x="1994" y="612"/>
                    </a:lnTo>
                    <a:lnTo>
                      <a:pt x="1955" y="587"/>
                    </a:lnTo>
                    <a:lnTo>
                      <a:pt x="1955" y="594"/>
                    </a:lnTo>
                    <a:lnTo>
                      <a:pt x="1991" y="648"/>
                    </a:lnTo>
                    <a:lnTo>
                      <a:pt x="2012" y="691"/>
                    </a:lnTo>
                    <a:lnTo>
                      <a:pt x="2026" y="733"/>
                    </a:lnTo>
                    <a:lnTo>
                      <a:pt x="2030" y="762"/>
                    </a:lnTo>
                    <a:lnTo>
                      <a:pt x="2037" y="809"/>
                    </a:lnTo>
                    <a:lnTo>
                      <a:pt x="2026" y="812"/>
                    </a:lnTo>
                    <a:lnTo>
                      <a:pt x="2023" y="809"/>
                    </a:lnTo>
                    <a:lnTo>
                      <a:pt x="2023" y="805"/>
                    </a:lnTo>
                    <a:lnTo>
                      <a:pt x="2019" y="798"/>
                    </a:lnTo>
                    <a:lnTo>
                      <a:pt x="2016" y="791"/>
                    </a:lnTo>
                    <a:lnTo>
                      <a:pt x="2009" y="784"/>
                    </a:lnTo>
                    <a:lnTo>
                      <a:pt x="2005" y="776"/>
                    </a:lnTo>
                    <a:lnTo>
                      <a:pt x="2005" y="769"/>
                    </a:lnTo>
                    <a:lnTo>
                      <a:pt x="2012" y="758"/>
                    </a:lnTo>
                    <a:lnTo>
                      <a:pt x="1998" y="737"/>
                    </a:lnTo>
                    <a:lnTo>
                      <a:pt x="1998" y="719"/>
                    </a:lnTo>
                    <a:lnTo>
                      <a:pt x="1987" y="705"/>
                    </a:lnTo>
                    <a:lnTo>
                      <a:pt x="1976" y="708"/>
                    </a:lnTo>
                    <a:lnTo>
                      <a:pt x="1969" y="694"/>
                    </a:lnTo>
                    <a:lnTo>
                      <a:pt x="1962" y="683"/>
                    </a:lnTo>
                    <a:lnTo>
                      <a:pt x="1969" y="687"/>
                    </a:lnTo>
                    <a:lnTo>
                      <a:pt x="1973" y="683"/>
                    </a:lnTo>
                    <a:lnTo>
                      <a:pt x="1966" y="673"/>
                    </a:lnTo>
                    <a:lnTo>
                      <a:pt x="1976" y="669"/>
                    </a:lnTo>
                    <a:lnTo>
                      <a:pt x="1973" y="662"/>
                    </a:lnTo>
                    <a:lnTo>
                      <a:pt x="1959" y="669"/>
                    </a:lnTo>
                    <a:lnTo>
                      <a:pt x="1962" y="644"/>
                    </a:lnTo>
                    <a:lnTo>
                      <a:pt x="1955" y="637"/>
                    </a:lnTo>
                    <a:lnTo>
                      <a:pt x="1944" y="658"/>
                    </a:lnTo>
                    <a:lnTo>
                      <a:pt x="1916" y="619"/>
                    </a:lnTo>
                    <a:lnTo>
                      <a:pt x="1887" y="583"/>
                    </a:lnTo>
                    <a:lnTo>
                      <a:pt x="1934" y="537"/>
                    </a:lnTo>
                    <a:close/>
                    <a:moveTo>
                      <a:pt x="2141" y="326"/>
                    </a:moveTo>
                    <a:lnTo>
                      <a:pt x="2216" y="419"/>
                    </a:lnTo>
                    <a:lnTo>
                      <a:pt x="2280" y="515"/>
                    </a:lnTo>
                    <a:lnTo>
                      <a:pt x="2334" y="623"/>
                    </a:lnTo>
                    <a:lnTo>
                      <a:pt x="2373" y="737"/>
                    </a:lnTo>
                    <a:lnTo>
                      <a:pt x="2398" y="859"/>
                    </a:lnTo>
                    <a:lnTo>
                      <a:pt x="2409" y="984"/>
                    </a:lnTo>
                    <a:lnTo>
                      <a:pt x="2244" y="984"/>
                    </a:lnTo>
                    <a:lnTo>
                      <a:pt x="2234" y="859"/>
                    </a:lnTo>
                    <a:lnTo>
                      <a:pt x="2202" y="744"/>
                    </a:lnTo>
                    <a:lnTo>
                      <a:pt x="2159" y="633"/>
                    </a:lnTo>
                    <a:lnTo>
                      <a:pt x="2159" y="630"/>
                    </a:lnTo>
                    <a:lnTo>
                      <a:pt x="2169" y="637"/>
                    </a:lnTo>
                    <a:lnTo>
                      <a:pt x="2173" y="626"/>
                    </a:lnTo>
                    <a:lnTo>
                      <a:pt x="2144" y="576"/>
                    </a:lnTo>
                    <a:lnTo>
                      <a:pt x="2109" y="530"/>
                    </a:lnTo>
                    <a:lnTo>
                      <a:pt x="2069" y="494"/>
                    </a:lnTo>
                    <a:lnTo>
                      <a:pt x="2048" y="469"/>
                    </a:lnTo>
                    <a:lnTo>
                      <a:pt x="2023" y="444"/>
                    </a:lnTo>
                    <a:lnTo>
                      <a:pt x="2141" y="326"/>
                    </a:lnTo>
                    <a:close/>
                    <a:moveTo>
                      <a:pt x="1658" y="1302"/>
                    </a:move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lnTo>
                      <a:pt x="1658" y="1302"/>
                    </a:lnTo>
                    <a:close/>
                    <a:moveTo>
                      <a:pt x="1444" y="1992"/>
                    </a:moveTo>
                    <a:lnTo>
                      <a:pt x="1590" y="1981"/>
                    </a:lnTo>
                    <a:lnTo>
                      <a:pt x="1730" y="1949"/>
                    </a:lnTo>
                    <a:lnTo>
                      <a:pt x="1862" y="1899"/>
                    </a:lnTo>
                    <a:lnTo>
                      <a:pt x="1984" y="1831"/>
                    </a:lnTo>
                    <a:lnTo>
                      <a:pt x="2098" y="1745"/>
                    </a:lnTo>
                    <a:lnTo>
                      <a:pt x="2194" y="1649"/>
                    </a:lnTo>
                    <a:lnTo>
                      <a:pt x="2280" y="1538"/>
                    </a:lnTo>
                    <a:lnTo>
                      <a:pt x="2348" y="1413"/>
                    </a:lnTo>
                    <a:lnTo>
                      <a:pt x="2398" y="1281"/>
                    </a:lnTo>
                    <a:lnTo>
                      <a:pt x="2430" y="1141"/>
                    </a:lnTo>
                    <a:lnTo>
                      <a:pt x="2441" y="994"/>
                    </a:lnTo>
                    <a:lnTo>
                      <a:pt x="2430" y="855"/>
                    </a:lnTo>
                    <a:lnTo>
                      <a:pt x="2402" y="723"/>
                    </a:lnTo>
                    <a:lnTo>
                      <a:pt x="2359" y="598"/>
                    </a:lnTo>
                    <a:lnTo>
                      <a:pt x="2298" y="480"/>
                    </a:lnTo>
                    <a:lnTo>
                      <a:pt x="2223" y="372"/>
                    </a:lnTo>
                    <a:lnTo>
                      <a:pt x="2134" y="276"/>
                    </a:lnTo>
                    <a:lnTo>
                      <a:pt x="2034" y="190"/>
                    </a:lnTo>
                    <a:lnTo>
                      <a:pt x="1923" y="118"/>
                    </a:lnTo>
                    <a:lnTo>
                      <a:pt x="1805" y="65"/>
                    </a:lnTo>
                    <a:lnTo>
                      <a:pt x="1676" y="22"/>
                    </a:lnTo>
                    <a:lnTo>
                      <a:pt x="1544" y="0"/>
                    </a:lnTo>
                    <a:lnTo>
                      <a:pt x="1544" y="4"/>
                    </a:lnTo>
                    <a:lnTo>
                      <a:pt x="1544" y="8"/>
                    </a:lnTo>
                    <a:lnTo>
                      <a:pt x="1540" y="18"/>
                    </a:lnTo>
                    <a:lnTo>
                      <a:pt x="1537" y="33"/>
                    </a:lnTo>
                    <a:lnTo>
                      <a:pt x="1669" y="54"/>
                    </a:lnTo>
                    <a:lnTo>
                      <a:pt x="1794" y="93"/>
                    </a:lnTo>
                    <a:lnTo>
                      <a:pt x="1912" y="151"/>
                    </a:lnTo>
                    <a:lnTo>
                      <a:pt x="2019" y="222"/>
                    </a:lnTo>
                    <a:lnTo>
                      <a:pt x="2119" y="304"/>
                    </a:lnTo>
                    <a:lnTo>
                      <a:pt x="2009" y="415"/>
                    </a:lnTo>
                    <a:lnTo>
                      <a:pt x="2012" y="394"/>
                    </a:lnTo>
                    <a:lnTo>
                      <a:pt x="1998" y="390"/>
                    </a:lnTo>
                    <a:lnTo>
                      <a:pt x="1976" y="387"/>
                    </a:lnTo>
                    <a:lnTo>
                      <a:pt x="1984" y="376"/>
                    </a:lnTo>
                    <a:lnTo>
                      <a:pt x="1969" y="329"/>
                    </a:lnTo>
                    <a:lnTo>
                      <a:pt x="1941" y="301"/>
                    </a:lnTo>
                    <a:lnTo>
                      <a:pt x="1855" y="254"/>
                    </a:lnTo>
                    <a:lnTo>
                      <a:pt x="1848" y="261"/>
                    </a:lnTo>
                    <a:lnTo>
                      <a:pt x="1833" y="269"/>
                    </a:lnTo>
                    <a:lnTo>
                      <a:pt x="1858" y="311"/>
                    </a:lnTo>
                    <a:lnTo>
                      <a:pt x="1873" y="362"/>
                    </a:lnTo>
                    <a:lnTo>
                      <a:pt x="1876" y="412"/>
                    </a:lnTo>
                    <a:lnTo>
                      <a:pt x="1876" y="422"/>
                    </a:lnTo>
                    <a:lnTo>
                      <a:pt x="1876" y="430"/>
                    </a:lnTo>
                    <a:lnTo>
                      <a:pt x="1919" y="483"/>
                    </a:lnTo>
                    <a:lnTo>
                      <a:pt x="1901" y="490"/>
                    </a:lnTo>
                    <a:lnTo>
                      <a:pt x="1912" y="508"/>
                    </a:lnTo>
                    <a:lnTo>
                      <a:pt x="1876" y="548"/>
                    </a:lnTo>
                    <a:lnTo>
                      <a:pt x="1862" y="519"/>
                    </a:lnTo>
                    <a:lnTo>
                      <a:pt x="1848" y="548"/>
                    </a:lnTo>
                    <a:lnTo>
                      <a:pt x="1833" y="573"/>
                    </a:lnTo>
                    <a:lnTo>
                      <a:pt x="1837" y="580"/>
                    </a:lnTo>
                    <a:lnTo>
                      <a:pt x="1841" y="583"/>
                    </a:lnTo>
                    <a:lnTo>
                      <a:pt x="1726" y="698"/>
                    </a:lnTo>
                    <a:lnTo>
                      <a:pt x="1712" y="687"/>
                    </a:lnTo>
                    <a:lnTo>
                      <a:pt x="1701" y="680"/>
                    </a:lnTo>
                    <a:lnTo>
                      <a:pt x="1687" y="687"/>
                    </a:lnTo>
                    <a:lnTo>
                      <a:pt x="1669" y="694"/>
                    </a:lnTo>
                    <a:lnTo>
                      <a:pt x="1673" y="698"/>
                    </a:lnTo>
                    <a:lnTo>
                      <a:pt x="1680" y="701"/>
                    </a:lnTo>
                    <a:lnTo>
                      <a:pt x="1673" y="705"/>
                    </a:lnTo>
                    <a:lnTo>
                      <a:pt x="1658" y="716"/>
                    </a:lnTo>
                    <a:lnTo>
                      <a:pt x="1655" y="726"/>
                    </a:lnTo>
                    <a:lnTo>
                      <a:pt x="1644" y="719"/>
                    </a:lnTo>
                    <a:lnTo>
                      <a:pt x="1623" y="726"/>
                    </a:lnTo>
                    <a:lnTo>
                      <a:pt x="1626" y="737"/>
                    </a:lnTo>
                    <a:lnTo>
                      <a:pt x="1644" y="733"/>
                    </a:lnTo>
                    <a:lnTo>
                      <a:pt x="1655" y="733"/>
                    </a:lnTo>
                    <a:lnTo>
                      <a:pt x="1658" y="730"/>
                    </a:lnTo>
                    <a:lnTo>
                      <a:pt x="1665" y="723"/>
                    </a:lnTo>
                    <a:lnTo>
                      <a:pt x="1669" y="719"/>
                    </a:lnTo>
                    <a:lnTo>
                      <a:pt x="1683" y="716"/>
                    </a:lnTo>
                    <a:lnTo>
                      <a:pt x="1694" y="716"/>
                    </a:lnTo>
                    <a:lnTo>
                      <a:pt x="1698" y="719"/>
                    </a:lnTo>
                    <a:lnTo>
                      <a:pt x="1701" y="719"/>
                    </a:lnTo>
                    <a:lnTo>
                      <a:pt x="1655" y="766"/>
                    </a:lnTo>
                    <a:lnTo>
                      <a:pt x="1651" y="762"/>
                    </a:lnTo>
                    <a:lnTo>
                      <a:pt x="1605" y="769"/>
                    </a:lnTo>
                    <a:lnTo>
                      <a:pt x="1594" y="780"/>
                    </a:lnTo>
                    <a:lnTo>
                      <a:pt x="1583" y="784"/>
                    </a:lnTo>
                    <a:lnTo>
                      <a:pt x="1612" y="755"/>
                    </a:lnTo>
                    <a:lnTo>
                      <a:pt x="1601" y="748"/>
                    </a:lnTo>
                    <a:lnTo>
                      <a:pt x="1573" y="784"/>
                    </a:lnTo>
                    <a:lnTo>
                      <a:pt x="1583" y="784"/>
                    </a:lnTo>
                    <a:lnTo>
                      <a:pt x="1583" y="798"/>
                    </a:lnTo>
                    <a:lnTo>
                      <a:pt x="1590" y="801"/>
                    </a:lnTo>
                    <a:lnTo>
                      <a:pt x="1594" y="816"/>
                    </a:lnTo>
                    <a:lnTo>
                      <a:pt x="1576" y="812"/>
                    </a:lnTo>
                    <a:lnTo>
                      <a:pt x="1558" y="816"/>
                    </a:lnTo>
                    <a:lnTo>
                      <a:pt x="1519" y="794"/>
                    </a:lnTo>
                    <a:lnTo>
                      <a:pt x="1519" y="809"/>
                    </a:lnTo>
                    <a:lnTo>
                      <a:pt x="1515" y="837"/>
                    </a:lnTo>
                    <a:lnTo>
                      <a:pt x="1515" y="880"/>
                    </a:lnTo>
                    <a:lnTo>
                      <a:pt x="1515" y="927"/>
                    </a:lnTo>
                    <a:lnTo>
                      <a:pt x="1515" y="966"/>
                    </a:lnTo>
                    <a:lnTo>
                      <a:pt x="1558" y="980"/>
                    </a:lnTo>
                    <a:lnTo>
                      <a:pt x="1598" y="998"/>
                    </a:lnTo>
                    <a:lnTo>
                      <a:pt x="1637" y="1020"/>
                    </a:lnTo>
                    <a:lnTo>
                      <a:pt x="1669" y="1048"/>
                    </a:lnTo>
                    <a:lnTo>
                      <a:pt x="1698" y="1084"/>
                    </a:lnTo>
                    <a:lnTo>
                      <a:pt x="1712" y="1123"/>
                    </a:lnTo>
                    <a:lnTo>
                      <a:pt x="1719" y="1173"/>
                    </a:lnTo>
                    <a:lnTo>
                      <a:pt x="1712" y="1227"/>
                    </a:lnTo>
                    <a:lnTo>
                      <a:pt x="1687" y="1270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8" y="1309"/>
                    </a:lnTo>
                    <a:lnTo>
                      <a:pt x="1644" y="1309"/>
                    </a:lnTo>
                    <a:lnTo>
                      <a:pt x="1644" y="1313"/>
                    </a:lnTo>
                    <a:lnTo>
                      <a:pt x="1598" y="1334"/>
                    </a:lnTo>
                    <a:lnTo>
                      <a:pt x="1551" y="1352"/>
                    </a:lnTo>
                    <a:lnTo>
                      <a:pt x="1505" y="1366"/>
                    </a:lnTo>
                    <a:lnTo>
                      <a:pt x="1505" y="1377"/>
                    </a:lnTo>
                    <a:lnTo>
                      <a:pt x="1505" y="1399"/>
                    </a:lnTo>
                    <a:lnTo>
                      <a:pt x="1505" y="1424"/>
                    </a:lnTo>
                    <a:lnTo>
                      <a:pt x="1505" y="1445"/>
                    </a:lnTo>
                    <a:lnTo>
                      <a:pt x="1505" y="1456"/>
                    </a:lnTo>
                    <a:lnTo>
                      <a:pt x="1537" y="1470"/>
                    </a:lnTo>
                    <a:lnTo>
                      <a:pt x="1565" y="1492"/>
                    </a:lnTo>
                    <a:lnTo>
                      <a:pt x="1598" y="1517"/>
                    </a:lnTo>
                    <a:lnTo>
                      <a:pt x="1623" y="1549"/>
                    </a:lnTo>
                    <a:lnTo>
                      <a:pt x="1640" y="1584"/>
                    </a:lnTo>
                    <a:lnTo>
                      <a:pt x="1651" y="1631"/>
                    </a:lnTo>
                    <a:lnTo>
                      <a:pt x="1655" y="1692"/>
                    </a:lnTo>
                    <a:lnTo>
                      <a:pt x="1651" y="1706"/>
                    </a:lnTo>
                    <a:lnTo>
                      <a:pt x="1651" y="1717"/>
                    </a:lnTo>
                    <a:lnTo>
                      <a:pt x="1644" y="1728"/>
                    </a:lnTo>
                    <a:lnTo>
                      <a:pt x="1640" y="1735"/>
                    </a:lnTo>
                    <a:lnTo>
                      <a:pt x="1633" y="1738"/>
                    </a:lnTo>
                    <a:lnTo>
                      <a:pt x="1626" y="1738"/>
                    </a:lnTo>
                    <a:lnTo>
                      <a:pt x="1626" y="1738"/>
                    </a:lnTo>
                    <a:lnTo>
                      <a:pt x="1562" y="1753"/>
                    </a:lnTo>
                    <a:lnTo>
                      <a:pt x="1498" y="1760"/>
                    </a:lnTo>
                    <a:lnTo>
                      <a:pt x="1498" y="1778"/>
                    </a:lnTo>
                    <a:lnTo>
                      <a:pt x="1498" y="1792"/>
                    </a:lnTo>
                    <a:lnTo>
                      <a:pt x="1612" y="1778"/>
                    </a:lnTo>
                    <a:lnTo>
                      <a:pt x="1719" y="1745"/>
                    </a:lnTo>
                    <a:lnTo>
                      <a:pt x="1819" y="1703"/>
                    </a:lnTo>
                    <a:lnTo>
                      <a:pt x="1912" y="1642"/>
                    </a:lnTo>
                    <a:lnTo>
                      <a:pt x="1994" y="1574"/>
                    </a:lnTo>
                    <a:lnTo>
                      <a:pt x="2112" y="1688"/>
                    </a:lnTo>
                    <a:lnTo>
                      <a:pt x="2019" y="1767"/>
                    </a:lnTo>
                    <a:lnTo>
                      <a:pt x="1919" y="1835"/>
                    </a:lnTo>
                    <a:lnTo>
                      <a:pt x="1808" y="1885"/>
                    </a:lnTo>
                    <a:lnTo>
                      <a:pt x="1691" y="1924"/>
                    </a:lnTo>
                    <a:lnTo>
                      <a:pt x="1569" y="1949"/>
                    </a:lnTo>
                    <a:lnTo>
                      <a:pt x="1444" y="1960"/>
                    </a:lnTo>
                    <a:lnTo>
                      <a:pt x="1315" y="1949"/>
                    </a:lnTo>
                    <a:lnTo>
                      <a:pt x="1194" y="1928"/>
                    </a:lnTo>
                    <a:lnTo>
                      <a:pt x="1079" y="1888"/>
                    </a:lnTo>
                    <a:lnTo>
                      <a:pt x="969" y="1835"/>
                    </a:lnTo>
                    <a:lnTo>
                      <a:pt x="868" y="1770"/>
                    </a:lnTo>
                    <a:lnTo>
                      <a:pt x="776" y="1692"/>
                    </a:lnTo>
                    <a:lnTo>
                      <a:pt x="894" y="1577"/>
                    </a:lnTo>
                    <a:lnTo>
                      <a:pt x="976" y="1645"/>
                    </a:lnTo>
                    <a:lnTo>
                      <a:pt x="1069" y="1703"/>
                    </a:lnTo>
                    <a:lnTo>
                      <a:pt x="1165" y="1745"/>
                    </a:lnTo>
                    <a:lnTo>
                      <a:pt x="1272" y="1778"/>
                    </a:lnTo>
                    <a:lnTo>
                      <a:pt x="1383" y="1792"/>
                    </a:lnTo>
                    <a:lnTo>
                      <a:pt x="1383" y="1778"/>
                    </a:lnTo>
                    <a:lnTo>
                      <a:pt x="1383" y="1760"/>
                    </a:lnTo>
                    <a:lnTo>
                      <a:pt x="1276" y="1745"/>
                    </a:lnTo>
                    <a:lnTo>
                      <a:pt x="1176" y="1713"/>
                    </a:lnTo>
                    <a:lnTo>
                      <a:pt x="1083" y="1674"/>
                    </a:lnTo>
                    <a:lnTo>
                      <a:pt x="994" y="1617"/>
                    </a:lnTo>
                    <a:lnTo>
                      <a:pt x="915" y="1552"/>
                    </a:lnTo>
                    <a:lnTo>
                      <a:pt x="947" y="1524"/>
                    </a:lnTo>
                    <a:lnTo>
                      <a:pt x="990" y="1527"/>
                    </a:lnTo>
                    <a:lnTo>
                      <a:pt x="1011" y="1502"/>
                    </a:lnTo>
                    <a:lnTo>
                      <a:pt x="1072" y="1506"/>
                    </a:lnTo>
                    <a:lnTo>
                      <a:pt x="1079" y="1484"/>
                    </a:lnTo>
                    <a:lnTo>
                      <a:pt x="1076" y="1474"/>
                    </a:lnTo>
                    <a:lnTo>
                      <a:pt x="1169" y="1534"/>
                    </a:lnTo>
                    <a:lnTo>
                      <a:pt x="1269" y="1574"/>
                    </a:lnTo>
                    <a:lnTo>
                      <a:pt x="1380" y="1595"/>
                    </a:lnTo>
                    <a:lnTo>
                      <a:pt x="1380" y="1577"/>
                    </a:lnTo>
                    <a:lnTo>
                      <a:pt x="1380" y="1563"/>
                    </a:lnTo>
                    <a:lnTo>
                      <a:pt x="1287" y="1545"/>
                    </a:lnTo>
                    <a:lnTo>
                      <a:pt x="1204" y="1513"/>
                    </a:lnTo>
                    <a:lnTo>
                      <a:pt x="1126" y="1470"/>
                    </a:lnTo>
                    <a:lnTo>
                      <a:pt x="1054" y="1413"/>
                    </a:lnTo>
                    <a:lnTo>
                      <a:pt x="1169" y="1298"/>
                    </a:lnTo>
                    <a:lnTo>
                      <a:pt x="1215" y="1334"/>
                    </a:lnTo>
                    <a:lnTo>
                      <a:pt x="1265" y="1363"/>
                    </a:lnTo>
                    <a:lnTo>
                      <a:pt x="1269" y="1345"/>
                    </a:lnTo>
                    <a:lnTo>
                      <a:pt x="1276" y="1331"/>
                    </a:lnTo>
                    <a:lnTo>
                      <a:pt x="1233" y="1306"/>
                    </a:lnTo>
                    <a:lnTo>
                      <a:pt x="1194" y="1273"/>
                    </a:lnTo>
                    <a:lnTo>
                      <a:pt x="1308" y="1159"/>
                    </a:lnTo>
                    <a:lnTo>
                      <a:pt x="1340" y="1180"/>
                    </a:lnTo>
                    <a:lnTo>
                      <a:pt x="1372" y="1195"/>
                    </a:lnTo>
                    <a:lnTo>
                      <a:pt x="1372" y="1177"/>
                    </a:lnTo>
                    <a:lnTo>
                      <a:pt x="1372" y="1159"/>
                    </a:lnTo>
                    <a:lnTo>
                      <a:pt x="1351" y="1148"/>
                    </a:lnTo>
                    <a:lnTo>
                      <a:pt x="1333" y="1138"/>
                    </a:lnTo>
                    <a:lnTo>
                      <a:pt x="1365" y="1102"/>
                    </a:lnTo>
                    <a:lnTo>
                      <a:pt x="1347" y="1098"/>
                    </a:lnTo>
                    <a:lnTo>
                      <a:pt x="1330" y="1091"/>
                    </a:lnTo>
                    <a:lnTo>
                      <a:pt x="1308" y="1112"/>
                    </a:lnTo>
                    <a:lnTo>
                      <a:pt x="1294" y="1095"/>
                    </a:lnTo>
                    <a:lnTo>
                      <a:pt x="1279" y="1073"/>
                    </a:lnTo>
                    <a:lnTo>
                      <a:pt x="1251" y="1059"/>
                    </a:lnTo>
                    <a:lnTo>
                      <a:pt x="1222" y="1041"/>
                    </a:lnTo>
                    <a:lnTo>
                      <a:pt x="1176" y="1002"/>
                    </a:lnTo>
                    <a:lnTo>
                      <a:pt x="1144" y="959"/>
                    </a:lnTo>
                    <a:lnTo>
                      <a:pt x="1122" y="905"/>
                    </a:lnTo>
                    <a:lnTo>
                      <a:pt x="1115" y="844"/>
                    </a:lnTo>
                    <a:lnTo>
                      <a:pt x="1122" y="787"/>
                    </a:lnTo>
                    <a:lnTo>
                      <a:pt x="1137" y="737"/>
                    </a:lnTo>
                    <a:lnTo>
                      <a:pt x="1162" y="694"/>
                    </a:lnTo>
                    <a:lnTo>
                      <a:pt x="1047" y="580"/>
                    </a:lnTo>
                    <a:lnTo>
                      <a:pt x="1115" y="526"/>
                    </a:lnTo>
                    <a:lnTo>
                      <a:pt x="1190" y="480"/>
                    </a:lnTo>
                    <a:lnTo>
                      <a:pt x="1269" y="447"/>
                    </a:lnTo>
                    <a:lnTo>
                      <a:pt x="1358" y="426"/>
                    </a:lnTo>
                    <a:lnTo>
                      <a:pt x="1355" y="412"/>
                    </a:lnTo>
                    <a:lnTo>
                      <a:pt x="1355" y="394"/>
                    </a:lnTo>
                    <a:lnTo>
                      <a:pt x="1262" y="415"/>
                    </a:lnTo>
                    <a:lnTo>
                      <a:pt x="1176" y="451"/>
                    </a:lnTo>
                    <a:lnTo>
                      <a:pt x="1097" y="497"/>
                    </a:lnTo>
                    <a:lnTo>
                      <a:pt x="1026" y="555"/>
                    </a:lnTo>
                    <a:lnTo>
                      <a:pt x="1004" y="537"/>
                    </a:lnTo>
                    <a:lnTo>
                      <a:pt x="997" y="551"/>
                    </a:lnTo>
                    <a:lnTo>
                      <a:pt x="990" y="565"/>
                    </a:lnTo>
                    <a:lnTo>
                      <a:pt x="1001" y="580"/>
                    </a:lnTo>
                    <a:lnTo>
                      <a:pt x="933" y="666"/>
                    </a:lnTo>
                    <a:lnTo>
                      <a:pt x="883" y="762"/>
                    </a:lnTo>
                    <a:lnTo>
                      <a:pt x="851" y="869"/>
                    </a:lnTo>
                    <a:lnTo>
                      <a:pt x="836" y="984"/>
                    </a:lnTo>
                    <a:lnTo>
                      <a:pt x="675" y="984"/>
                    </a:lnTo>
                    <a:lnTo>
                      <a:pt x="683" y="866"/>
                    </a:lnTo>
                    <a:lnTo>
                      <a:pt x="711" y="751"/>
                    </a:lnTo>
                    <a:lnTo>
                      <a:pt x="758" y="648"/>
                    </a:lnTo>
                    <a:lnTo>
                      <a:pt x="815" y="551"/>
                    </a:lnTo>
                    <a:lnTo>
                      <a:pt x="886" y="462"/>
                    </a:lnTo>
                    <a:lnTo>
                      <a:pt x="936" y="515"/>
                    </a:lnTo>
                    <a:lnTo>
                      <a:pt x="940" y="515"/>
                    </a:lnTo>
                    <a:lnTo>
                      <a:pt x="944" y="515"/>
                    </a:lnTo>
                    <a:lnTo>
                      <a:pt x="958" y="512"/>
                    </a:lnTo>
                    <a:lnTo>
                      <a:pt x="976" y="508"/>
                    </a:lnTo>
                    <a:lnTo>
                      <a:pt x="908" y="440"/>
                    </a:lnTo>
                    <a:lnTo>
                      <a:pt x="965" y="394"/>
                    </a:lnTo>
                    <a:lnTo>
                      <a:pt x="1022" y="351"/>
                    </a:lnTo>
                    <a:lnTo>
                      <a:pt x="1026" y="340"/>
                    </a:lnTo>
                    <a:lnTo>
                      <a:pt x="1029" y="329"/>
                    </a:lnTo>
                    <a:lnTo>
                      <a:pt x="1029" y="326"/>
                    </a:lnTo>
                    <a:lnTo>
                      <a:pt x="1033" y="319"/>
                    </a:lnTo>
                    <a:lnTo>
                      <a:pt x="1040" y="311"/>
                    </a:lnTo>
                    <a:lnTo>
                      <a:pt x="1047" y="304"/>
                    </a:lnTo>
                    <a:lnTo>
                      <a:pt x="1054" y="290"/>
                    </a:lnTo>
                    <a:lnTo>
                      <a:pt x="965" y="347"/>
                    </a:lnTo>
                    <a:lnTo>
                      <a:pt x="886" y="419"/>
                    </a:lnTo>
                    <a:lnTo>
                      <a:pt x="768" y="301"/>
                    </a:lnTo>
                    <a:lnTo>
                      <a:pt x="865" y="219"/>
                    </a:lnTo>
                    <a:lnTo>
                      <a:pt x="972" y="151"/>
                    </a:lnTo>
                    <a:lnTo>
                      <a:pt x="1090" y="93"/>
                    </a:lnTo>
                    <a:lnTo>
                      <a:pt x="1215" y="54"/>
                    </a:lnTo>
                    <a:lnTo>
                      <a:pt x="1344" y="33"/>
                    </a:lnTo>
                    <a:lnTo>
                      <a:pt x="1344" y="29"/>
                    </a:lnTo>
                    <a:lnTo>
                      <a:pt x="1344" y="25"/>
                    </a:lnTo>
                    <a:lnTo>
                      <a:pt x="1340" y="15"/>
                    </a:lnTo>
                    <a:lnTo>
                      <a:pt x="1337" y="0"/>
                    </a:lnTo>
                    <a:lnTo>
                      <a:pt x="1204" y="25"/>
                    </a:lnTo>
                    <a:lnTo>
                      <a:pt x="1076" y="65"/>
                    </a:lnTo>
                    <a:lnTo>
                      <a:pt x="958" y="122"/>
                    </a:lnTo>
                    <a:lnTo>
                      <a:pt x="847" y="193"/>
                    </a:lnTo>
                    <a:lnTo>
                      <a:pt x="751" y="276"/>
                    </a:lnTo>
                    <a:lnTo>
                      <a:pt x="661" y="372"/>
                    </a:lnTo>
                    <a:lnTo>
                      <a:pt x="586" y="480"/>
                    </a:lnTo>
                    <a:lnTo>
                      <a:pt x="525" y="598"/>
                    </a:lnTo>
                    <a:lnTo>
                      <a:pt x="482" y="723"/>
                    </a:lnTo>
                    <a:lnTo>
                      <a:pt x="454" y="855"/>
                    </a:lnTo>
                    <a:lnTo>
                      <a:pt x="447" y="994"/>
                    </a:lnTo>
                    <a:lnTo>
                      <a:pt x="457" y="1141"/>
                    </a:lnTo>
                    <a:lnTo>
                      <a:pt x="486" y="1281"/>
                    </a:lnTo>
                    <a:lnTo>
                      <a:pt x="536" y="1413"/>
                    </a:lnTo>
                    <a:lnTo>
                      <a:pt x="608" y="1538"/>
                    </a:lnTo>
                    <a:lnTo>
                      <a:pt x="690" y="1649"/>
                    </a:lnTo>
                    <a:lnTo>
                      <a:pt x="790" y="1745"/>
                    </a:lnTo>
                    <a:lnTo>
                      <a:pt x="901" y="1831"/>
                    </a:lnTo>
                    <a:lnTo>
                      <a:pt x="1022" y="1899"/>
                    </a:lnTo>
                    <a:lnTo>
                      <a:pt x="1154" y="1949"/>
                    </a:lnTo>
                    <a:lnTo>
                      <a:pt x="1294" y="1981"/>
                    </a:lnTo>
                    <a:lnTo>
                      <a:pt x="1444" y="1992"/>
                    </a:lnTo>
                    <a:close/>
                    <a:moveTo>
                      <a:pt x="1934" y="265"/>
                    </a:moveTo>
                    <a:lnTo>
                      <a:pt x="1923" y="247"/>
                    </a:lnTo>
                    <a:lnTo>
                      <a:pt x="1901" y="236"/>
                    </a:lnTo>
                    <a:lnTo>
                      <a:pt x="1887" y="251"/>
                    </a:lnTo>
                    <a:lnTo>
                      <a:pt x="1905" y="261"/>
                    </a:lnTo>
                    <a:lnTo>
                      <a:pt x="1930" y="279"/>
                    </a:lnTo>
                    <a:lnTo>
                      <a:pt x="1934" y="265"/>
                    </a:lnTo>
                    <a:close/>
                    <a:moveTo>
                      <a:pt x="1833" y="726"/>
                    </a:moveTo>
                    <a:lnTo>
                      <a:pt x="1833" y="741"/>
                    </a:lnTo>
                    <a:lnTo>
                      <a:pt x="1862" y="730"/>
                    </a:lnTo>
                    <a:lnTo>
                      <a:pt x="1873" y="716"/>
                    </a:lnTo>
                    <a:lnTo>
                      <a:pt x="1851" y="687"/>
                    </a:lnTo>
                    <a:lnTo>
                      <a:pt x="1862" y="673"/>
                    </a:lnTo>
                    <a:lnTo>
                      <a:pt x="1891" y="691"/>
                    </a:lnTo>
                    <a:lnTo>
                      <a:pt x="1894" y="687"/>
                    </a:lnTo>
                    <a:lnTo>
                      <a:pt x="1887" y="683"/>
                    </a:lnTo>
                    <a:lnTo>
                      <a:pt x="1884" y="673"/>
                    </a:lnTo>
                    <a:lnTo>
                      <a:pt x="1894" y="666"/>
                    </a:lnTo>
                    <a:lnTo>
                      <a:pt x="1884" y="651"/>
                    </a:lnTo>
                    <a:lnTo>
                      <a:pt x="1858" y="666"/>
                    </a:lnTo>
                    <a:lnTo>
                      <a:pt x="1848" y="680"/>
                    </a:lnTo>
                    <a:lnTo>
                      <a:pt x="1844" y="694"/>
                    </a:lnTo>
                    <a:lnTo>
                      <a:pt x="1855" y="712"/>
                    </a:lnTo>
                    <a:lnTo>
                      <a:pt x="1851" y="719"/>
                    </a:lnTo>
                    <a:lnTo>
                      <a:pt x="1833" y="726"/>
                    </a:lnTo>
                    <a:close/>
                    <a:moveTo>
                      <a:pt x="650" y="1463"/>
                    </a:moveTo>
                    <a:lnTo>
                      <a:pt x="650" y="1456"/>
                    </a:lnTo>
                    <a:lnTo>
                      <a:pt x="636" y="1424"/>
                    </a:lnTo>
                    <a:lnTo>
                      <a:pt x="618" y="1416"/>
                    </a:lnTo>
                    <a:lnTo>
                      <a:pt x="650" y="1463"/>
                    </a:lnTo>
                    <a:close/>
                    <a:moveTo>
                      <a:pt x="1319" y="848"/>
                    </a:moveTo>
                    <a:lnTo>
                      <a:pt x="1326" y="873"/>
                    </a:lnTo>
                    <a:lnTo>
                      <a:pt x="1340" y="894"/>
                    </a:lnTo>
                    <a:lnTo>
                      <a:pt x="1365" y="909"/>
                    </a:lnTo>
                    <a:lnTo>
                      <a:pt x="1365" y="909"/>
                    </a:lnTo>
                    <a:lnTo>
                      <a:pt x="1365" y="905"/>
                    </a:lnTo>
                    <a:lnTo>
                      <a:pt x="1365" y="898"/>
                    </a:lnTo>
                    <a:lnTo>
                      <a:pt x="1347" y="880"/>
                    </a:lnTo>
                    <a:lnTo>
                      <a:pt x="1358" y="862"/>
                    </a:lnTo>
                    <a:lnTo>
                      <a:pt x="1365" y="859"/>
                    </a:lnTo>
                    <a:lnTo>
                      <a:pt x="1365" y="826"/>
                    </a:lnTo>
                    <a:lnTo>
                      <a:pt x="1365" y="798"/>
                    </a:lnTo>
                    <a:lnTo>
                      <a:pt x="1365" y="784"/>
                    </a:lnTo>
                    <a:lnTo>
                      <a:pt x="1362" y="787"/>
                    </a:lnTo>
                    <a:lnTo>
                      <a:pt x="1340" y="801"/>
                    </a:lnTo>
                    <a:lnTo>
                      <a:pt x="1322" y="823"/>
                    </a:lnTo>
                    <a:lnTo>
                      <a:pt x="1319" y="84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1" name="Freeform 14">
                <a:extLst>
                  <a:ext uri="{FF2B5EF4-FFF2-40B4-BE49-F238E27FC236}">
                    <a16:creationId xmlns:a16="http://schemas.microsoft.com/office/drawing/2014/main" id="{AB918F82-5173-4897-B1F4-0C1883872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1" y="1699"/>
                <a:ext cx="122" cy="196"/>
              </a:xfrm>
              <a:custGeom>
                <a:avLst/>
                <a:gdLst>
                  <a:gd name="T0" fmla="*/ 0 w 122"/>
                  <a:gd name="T1" fmla="*/ 64 h 196"/>
                  <a:gd name="T2" fmla="*/ 39 w 122"/>
                  <a:gd name="T3" fmla="*/ 89 h 196"/>
                  <a:gd name="T4" fmla="*/ 72 w 122"/>
                  <a:gd name="T5" fmla="*/ 114 h 196"/>
                  <a:gd name="T6" fmla="*/ 100 w 122"/>
                  <a:gd name="T7" fmla="*/ 150 h 196"/>
                  <a:gd name="T8" fmla="*/ 122 w 122"/>
                  <a:gd name="T9" fmla="*/ 196 h 196"/>
                  <a:gd name="T10" fmla="*/ 118 w 122"/>
                  <a:gd name="T11" fmla="*/ 143 h 196"/>
                  <a:gd name="T12" fmla="*/ 107 w 122"/>
                  <a:gd name="T13" fmla="*/ 103 h 196"/>
                  <a:gd name="T14" fmla="*/ 89 w 122"/>
                  <a:gd name="T15" fmla="*/ 67 h 196"/>
                  <a:gd name="T16" fmla="*/ 64 w 122"/>
                  <a:gd name="T17" fmla="*/ 42 h 196"/>
                  <a:gd name="T18" fmla="*/ 32 w 122"/>
                  <a:gd name="T19" fmla="*/ 17 h 196"/>
                  <a:gd name="T20" fmla="*/ 4 w 122"/>
                  <a:gd name="T21" fmla="*/ 0 h 196"/>
                  <a:gd name="T22" fmla="*/ 4 w 122"/>
                  <a:gd name="T23" fmla="*/ 10 h 196"/>
                  <a:gd name="T24" fmla="*/ 0 w 122"/>
                  <a:gd name="T25" fmla="*/ 32 h 196"/>
                  <a:gd name="T26" fmla="*/ 0 w 122"/>
                  <a:gd name="T27" fmla="*/ 57 h 196"/>
                  <a:gd name="T28" fmla="*/ 0 w 122"/>
                  <a:gd name="T29" fmla="*/ 64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22" h="196">
                    <a:moveTo>
                      <a:pt x="0" y="64"/>
                    </a:moveTo>
                    <a:lnTo>
                      <a:pt x="39" y="89"/>
                    </a:lnTo>
                    <a:lnTo>
                      <a:pt x="72" y="114"/>
                    </a:lnTo>
                    <a:lnTo>
                      <a:pt x="100" y="150"/>
                    </a:lnTo>
                    <a:lnTo>
                      <a:pt x="122" y="196"/>
                    </a:lnTo>
                    <a:lnTo>
                      <a:pt x="118" y="143"/>
                    </a:lnTo>
                    <a:lnTo>
                      <a:pt x="107" y="103"/>
                    </a:lnTo>
                    <a:lnTo>
                      <a:pt x="89" y="67"/>
                    </a:lnTo>
                    <a:lnTo>
                      <a:pt x="64" y="42"/>
                    </a:lnTo>
                    <a:lnTo>
                      <a:pt x="32" y="17"/>
                    </a:lnTo>
                    <a:lnTo>
                      <a:pt x="4" y="0"/>
                    </a:lnTo>
                    <a:lnTo>
                      <a:pt x="4" y="10"/>
                    </a:lnTo>
                    <a:lnTo>
                      <a:pt x="0" y="32"/>
                    </a:lnTo>
                    <a:lnTo>
                      <a:pt x="0" y="57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2" name="Freeform 15">
                <a:extLst>
                  <a:ext uri="{FF2B5EF4-FFF2-40B4-BE49-F238E27FC236}">
                    <a16:creationId xmlns:a16="http://schemas.microsoft.com/office/drawing/2014/main" id="{0836AE2E-600B-4DC8-95D4-64ED4C5D06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1" y="354"/>
                <a:ext cx="693" cy="923"/>
              </a:xfrm>
              <a:custGeom>
                <a:avLst/>
                <a:gdLst>
                  <a:gd name="T0" fmla="*/ 690 w 693"/>
                  <a:gd name="T1" fmla="*/ 222 h 923"/>
                  <a:gd name="T2" fmla="*/ 650 w 693"/>
                  <a:gd name="T3" fmla="*/ 132 h 923"/>
                  <a:gd name="T4" fmla="*/ 568 w 693"/>
                  <a:gd name="T5" fmla="*/ 57 h 923"/>
                  <a:gd name="T6" fmla="*/ 436 w 693"/>
                  <a:gd name="T7" fmla="*/ 7 h 923"/>
                  <a:gd name="T8" fmla="*/ 400 w 693"/>
                  <a:gd name="T9" fmla="*/ 4 h 923"/>
                  <a:gd name="T10" fmla="*/ 382 w 693"/>
                  <a:gd name="T11" fmla="*/ 11 h 923"/>
                  <a:gd name="T12" fmla="*/ 379 w 693"/>
                  <a:gd name="T13" fmla="*/ 32 h 923"/>
                  <a:gd name="T14" fmla="*/ 379 w 693"/>
                  <a:gd name="T15" fmla="*/ 50 h 923"/>
                  <a:gd name="T16" fmla="*/ 379 w 693"/>
                  <a:gd name="T17" fmla="*/ 72 h 923"/>
                  <a:gd name="T18" fmla="*/ 379 w 693"/>
                  <a:gd name="T19" fmla="*/ 114 h 923"/>
                  <a:gd name="T20" fmla="*/ 404 w 693"/>
                  <a:gd name="T21" fmla="*/ 118 h 923"/>
                  <a:gd name="T22" fmla="*/ 468 w 693"/>
                  <a:gd name="T23" fmla="*/ 136 h 923"/>
                  <a:gd name="T24" fmla="*/ 536 w 693"/>
                  <a:gd name="T25" fmla="*/ 193 h 923"/>
                  <a:gd name="T26" fmla="*/ 557 w 693"/>
                  <a:gd name="T27" fmla="*/ 265 h 923"/>
                  <a:gd name="T28" fmla="*/ 532 w 693"/>
                  <a:gd name="T29" fmla="*/ 343 h 923"/>
                  <a:gd name="T30" fmla="*/ 464 w 693"/>
                  <a:gd name="T31" fmla="*/ 393 h 923"/>
                  <a:gd name="T32" fmla="*/ 372 w 693"/>
                  <a:gd name="T33" fmla="*/ 426 h 923"/>
                  <a:gd name="T34" fmla="*/ 339 w 693"/>
                  <a:gd name="T35" fmla="*/ 436 h 923"/>
                  <a:gd name="T36" fmla="*/ 243 w 693"/>
                  <a:gd name="T37" fmla="*/ 458 h 923"/>
                  <a:gd name="T38" fmla="*/ 211 w 693"/>
                  <a:gd name="T39" fmla="*/ 468 h 923"/>
                  <a:gd name="T40" fmla="*/ 118 w 693"/>
                  <a:gd name="T41" fmla="*/ 504 h 923"/>
                  <a:gd name="T42" fmla="*/ 46 w 693"/>
                  <a:gd name="T43" fmla="*/ 558 h 923"/>
                  <a:gd name="T44" fmla="*/ 3 w 693"/>
                  <a:gd name="T45" fmla="*/ 644 h 923"/>
                  <a:gd name="T46" fmla="*/ 3 w 693"/>
                  <a:gd name="T47" fmla="*/ 751 h 923"/>
                  <a:gd name="T48" fmla="*/ 50 w 693"/>
                  <a:gd name="T49" fmla="*/ 833 h 923"/>
                  <a:gd name="T50" fmla="*/ 128 w 693"/>
                  <a:gd name="T51" fmla="*/ 887 h 923"/>
                  <a:gd name="T52" fmla="*/ 218 w 693"/>
                  <a:gd name="T53" fmla="*/ 923 h 923"/>
                  <a:gd name="T54" fmla="*/ 214 w 693"/>
                  <a:gd name="T55" fmla="*/ 801 h 923"/>
                  <a:gd name="T56" fmla="*/ 157 w 693"/>
                  <a:gd name="T57" fmla="*/ 762 h 923"/>
                  <a:gd name="T58" fmla="*/ 136 w 693"/>
                  <a:gd name="T59" fmla="*/ 701 h 923"/>
                  <a:gd name="T60" fmla="*/ 157 w 693"/>
                  <a:gd name="T61" fmla="*/ 640 h 923"/>
                  <a:gd name="T62" fmla="*/ 211 w 693"/>
                  <a:gd name="T63" fmla="*/ 601 h 923"/>
                  <a:gd name="T64" fmla="*/ 246 w 693"/>
                  <a:gd name="T65" fmla="*/ 586 h 923"/>
                  <a:gd name="T66" fmla="*/ 336 w 693"/>
                  <a:gd name="T67" fmla="*/ 561 h 923"/>
                  <a:gd name="T68" fmla="*/ 368 w 693"/>
                  <a:gd name="T69" fmla="*/ 554 h 923"/>
                  <a:gd name="T70" fmla="*/ 472 w 693"/>
                  <a:gd name="T71" fmla="*/ 526 h 923"/>
                  <a:gd name="T72" fmla="*/ 568 w 693"/>
                  <a:gd name="T73" fmla="*/ 486 h 923"/>
                  <a:gd name="T74" fmla="*/ 643 w 693"/>
                  <a:gd name="T75" fmla="*/ 422 h 923"/>
                  <a:gd name="T76" fmla="*/ 686 w 693"/>
                  <a:gd name="T77" fmla="*/ 329 h 9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693" h="923">
                    <a:moveTo>
                      <a:pt x="693" y="265"/>
                    </a:moveTo>
                    <a:lnTo>
                      <a:pt x="690" y="222"/>
                    </a:lnTo>
                    <a:lnTo>
                      <a:pt x="675" y="175"/>
                    </a:lnTo>
                    <a:lnTo>
                      <a:pt x="650" y="132"/>
                    </a:lnTo>
                    <a:lnTo>
                      <a:pt x="615" y="93"/>
                    </a:lnTo>
                    <a:lnTo>
                      <a:pt x="568" y="57"/>
                    </a:lnTo>
                    <a:lnTo>
                      <a:pt x="507" y="29"/>
                    </a:lnTo>
                    <a:lnTo>
                      <a:pt x="436" y="7"/>
                    </a:lnTo>
                    <a:lnTo>
                      <a:pt x="422" y="4"/>
                    </a:lnTo>
                    <a:lnTo>
                      <a:pt x="400" y="4"/>
                    </a:lnTo>
                    <a:lnTo>
                      <a:pt x="382" y="0"/>
                    </a:lnTo>
                    <a:lnTo>
                      <a:pt x="382" y="11"/>
                    </a:lnTo>
                    <a:lnTo>
                      <a:pt x="379" y="21"/>
                    </a:lnTo>
                    <a:lnTo>
                      <a:pt x="379" y="32"/>
                    </a:lnTo>
                    <a:lnTo>
                      <a:pt x="379" y="43"/>
                    </a:lnTo>
                    <a:lnTo>
                      <a:pt x="379" y="50"/>
                    </a:lnTo>
                    <a:lnTo>
                      <a:pt x="379" y="54"/>
                    </a:lnTo>
                    <a:lnTo>
                      <a:pt x="379" y="72"/>
                    </a:lnTo>
                    <a:lnTo>
                      <a:pt x="379" y="97"/>
                    </a:lnTo>
                    <a:lnTo>
                      <a:pt x="379" y="114"/>
                    </a:lnTo>
                    <a:lnTo>
                      <a:pt x="393" y="114"/>
                    </a:lnTo>
                    <a:lnTo>
                      <a:pt x="404" y="118"/>
                    </a:lnTo>
                    <a:lnTo>
                      <a:pt x="414" y="118"/>
                    </a:lnTo>
                    <a:lnTo>
                      <a:pt x="468" y="136"/>
                    </a:lnTo>
                    <a:lnTo>
                      <a:pt x="511" y="164"/>
                    </a:lnTo>
                    <a:lnTo>
                      <a:pt x="536" y="193"/>
                    </a:lnTo>
                    <a:lnTo>
                      <a:pt x="554" y="229"/>
                    </a:lnTo>
                    <a:lnTo>
                      <a:pt x="557" y="265"/>
                    </a:lnTo>
                    <a:lnTo>
                      <a:pt x="550" y="308"/>
                    </a:lnTo>
                    <a:lnTo>
                      <a:pt x="532" y="343"/>
                    </a:lnTo>
                    <a:lnTo>
                      <a:pt x="504" y="372"/>
                    </a:lnTo>
                    <a:lnTo>
                      <a:pt x="464" y="393"/>
                    </a:lnTo>
                    <a:lnTo>
                      <a:pt x="422" y="411"/>
                    </a:lnTo>
                    <a:lnTo>
                      <a:pt x="372" y="426"/>
                    </a:lnTo>
                    <a:lnTo>
                      <a:pt x="354" y="429"/>
                    </a:lnTo>
                    <a:lnTo>
                      <a:pt x="339" y="436"/>
                    </a:lnTo>
                    <a:lnTo>
                      <a:pt x="289" y="447"/>
                    </a:lnTo>
                    <a:lnTo>
                      <a:pt x="243" y="458"/>
                    </a:lnTo>
                    <a:lnTo>
                      <a:pt x="225" y="465"/>
                    </a:lnTo>
                    <a:lnTo>
                      <a:pt x="211" y="468"/>
                    </a:lnTo>
                    <a:lnTo>
                      <a:pt x="161" y="486"/>
                    </a:lnTo>
                    <a:lnTo>
                      <a:pt x="118" y="504"/>
                    </a:lnTo>
                    <a:lnTo>
                      <a:pt x="78" y="529"/>
                    </a:lnTo>
                    <a:lnTo>
                      <a:pt x="46" y="558"/>
                    </a:lnTo>
                    <a:lnTo>
                      <a:pt x="21" y="597"/>
                    </a:lnTo>
                    <a:lnTo>
                      <a:pt x="3" y="644"/>
                    </a:lnTo>
                    <a:lnTo>
                      <a:pt x="0" y="697"/>
                    </a:lnTo>
                    <a:lnTo>
                      <a:pt x="3" y="751"/>
                    </a:lnTo>
                    <a:lnTo>
                      <a:pt x="25" y="797"/>
                    </a:lnTo>
                    <a:lnTo>
                      <a:pt x="50" y="833"/>
                    </a:lnTo>
                    <a:lnTo>
                      <a:pt x="86" y="862"/>
                    </a:lnTo>
                    <a:lnTo>
                      <a:pt x="128" y="887"/>
                    </a:lnTo>
                    <a:lnTo>
                      <a:pt x="171" y="905"/>
                    </a:lnTo>
                    <a:lnTo>
                      <a:pt x="218" y="923"/>
                    </a:lnTo>
                    <a:lnTo>
                      <a:pt x="218" y="862"/>
                    </a:lnTo>
                    <a:lnTo>
                      <a:pt x="214" y="801"/>
                    </a:lnTo>
                    <a:lnTo>
                      <a:pt x="182" y="783"/>
                    </a:lnTo>
                    <a:lnTo>
                      <a:pt x="157" y="762"/>
                    </a:lnTo>
                    <a:lnTo>
                      <a:pt x="139" y="733"/>
                    </a:lnTo>
                    <a:lnTo>
                      <a:pt x="136" y="701"/>
                    </a:lnTo>
                    <a:lnTo>
                      <a:pt x="139" y="665"/>
                    </a:lnTo>
                    <a:lnTo>
                      <a:pt x="157" y="640"/>
                    </a:lnTo>
                    <a:lnTo>
                      <a:pt x="179" y="619"/>
                    </a:lnTo>
                    <a:lnTo>
                      <a:pt x="211" y="601"/>
                    </a:lnTo>
                    <a:lnTo>
                      <a:pt x="229" y="594"/>
                    </a:lnTo>
                    <a:lnTo>
                      <a:pt x="246" y="586"/>
                    </a:lnTo>
                    <a:lnTo>
                      <a:pt x="289" y="576"/>
                    </a:lnTo>
                    <a:lnTo>
                      <a:pt x="336" y="561"/>
                    </a:lnTo>
                    <a:lnTo>
                      <a:pt x="350" y="558"/>
                    </a:lnTo>
                    <a:lnTo>
                      <a:pt x="368" y="554"/>
                    </a:lnTo>
                    <a:lnTo>
                      <a:pt x="422" y="540"/>
                    </a:lnTo>
                    <a:lnTo>
                      <a:pt x="472" y="526"/>
                    </a:lnTo>
                    <a:lnTo>
                      <a:pt x="522" y="508"/>
                    </a:lnTo>
                    <a:lnTo>
                      <a:pt x="568" y="486"/>
                    </a:lnTo>
                    <a:lnTo>
                      <a:pt x="607" y="458"/>
                    </a:lnTo>
                    <a:lnTo>
                      <a:pt x="643" y="422"/>
                    </a:lnTo>
                    <a:lnTo>
                      <a:pt x="668" y="379"/>
                    </a:lnTo>
                    <a:lnTo>
                      <a:pt x="686" y="329"/>
                    </a:lnTo>
                    <a:lnTo>
                      <a:pt x="693" y="265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3" name="Freeform 16">
                <a:extLst>
                  <a:ext uri="{FF2B5EF4-FFF2-40B4-BE49-F238E27FC236}">
                    <a16:creationId xmlns:a16="http://schemas.microsoft.com/office/drawing/2014/main" id="{E94B2249-78AB-4C2F-B824-FA581B16C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4" y="1209"/>
                <a:ext cx="393" cy="497"/>
              </a:xfrm>
              <a:custGeom>
                <a:avLst/>
                <a:gdLst>
                  <a:gd name="T0" fmla="*/ 0 w 393"/>
                  <a:gd name="T1" fmla="*/ 389 h 497"/>
                  <a:gd name="T2" fmla="*/ 7 w 393"/>
                  <a:gd name="T3" fmla="*/ 425 h 497"/>
                  <a:gd name="T4" fmla="*/ 28 w 393"/>
                  <a:gd name="T5" fmla="*/ 457 h 497"/>
                  <a:gd name="T6" fmla="*/ 53 w 393"/>
                  <a:gd name="T7" fmla="*/ 479 h 497"/>
                  <a:gd name="T8" fmla="*/ 82 w 393"/>
                  <a:gd name="T9" fmla="*/ 497 h 497"/>
                  <a:gd name="T10" fmla="*/ 82 w 393"/>
                  <a:gd name="T11" fmla="*/ 486 h 497"/>
                  <a:gd name="T12" fmla="*/ 82 w 393"/>
                  <a:gd name="T13" fmla="*/ 461 h 497"/>
                  <a:gd name="T14" fmla="*/ 82 w 393"/>
                  <a:gd name="T15" fmla="*/ 432 h 497"/>
                  <a:gd name="T16" fmla="*/ 82 w 393"/>
                  <a:gd name="T17" fmla="*/ 411 h 497"/>
                  <a:gd name="T18" fmla="*/ 82 w 393"/>
                  <a:gd name="T19" fmla="*/ 400 h 497"/>
                  <a:gd name="T20" fmla="*/ 86 w 393"/>
                  <a:gd name="T21" fmla="*/ 389 h 497"/>
                  <a:gd name="T22" fmla="*/ 89 w 393"/>
                  <a:gd name="T23" fmla="*/ 382 h 497"/>
                  <a:gd name="T24" fmla="*/ 96 w 393"/>
                  <a:gd name="T25" fmla="*/ 375 h 497"/>
                  <a:gd name="T26" fmla="*/ 103 w 393"/>
                  <a:gd name="T27" fmla="*/ 372 h 497"/>
                  <a:gd name="T28" fmla="*/ 114 w 393"/>
                  <a:gd name="T29" fmla="*/ 368 h 497"/>
                  <a:gd name="T30" fmla="*/ 143 w 393"/>
                  <a:gd name="T31" fmla="*/ 354 h 497"/>
                  <a:gd name="T32" fmla="*/ 178 w 393"/>
                  <a:gd name="T33" fmla="*/ 343 h 497"/>
                  <a:gd name="T34" fmla="*/ 196 w 393"/>
                  <a:gd name="T35" fmla="*/ 336 h 497"/>
                  <a:gd name="T36" fmla="*/ 214 w 393"/>
                  <a:gd name="T37" fmla="*/ 329 h 497"/>
                  <a:gd name="T38" fmla="*/ 254 w 393"/>
                  <a:gd name="T39" fmla="*/ 318 h 497"/>
                  <a:gd name="T40" fmla="*/ 296 w 393"/>
                  <a:gd name="T41" fmla="*/ 300 h 497"/>
                  <a:gd name="T42" fmla="*/ 332 w 393"/>
                  <a:gd name="T43" fmla="*/ 279 h 497"/>
                  <a:gd name="T44" fmla="*/ 364 w 393"/>
                  <a:gd name="T45" fmla="*/ 254 h 497"/>
                  <a:gd name="T46" fmla="*/ 386 w 393"/>
                  <a:gd name="T47" fmla="*/ 218 h 497"/>
                  <a:gd name="T48" fmla="*/ 393 w 393"/>
                  <a:gd name="T49" fmla="*/ 171 h 497"/>
                  <a:gd name="T50" fmla="*/ 386 w 393"/>
                  <a:gd name="T51" fmla="*/ 125 h 497"/>
                  <a:gd name="T52" fmla="*/ 368 w 393"/>
                  <a:gd name="T53" fmla="*/ 89 h 497"/>
                  <a:gd name="T54" fmla="*/ 339 w 393"/>
                  <a:gd name="T55" fmla="*/ 60 h 497"/>
                  <a:gd name="T56" fmla="*/ 304 w 393"/>
                  <a:gd name="T57" fmla="*/ 35 h 497"/>
                  <a:gd name="T58" fmla="*/ 264 w 393"/>
                  <a:gd name="T59" fmla="*/ 14 h 497"/>
                  <a:gd name="T60" fmla="*/ 221 w 393"/>
                  <a:gd name="T61" fmla="*/ 0 h 497"/>
                  <a:gd name="T62" fmla="*/ 218 w 393"/>
                  <a:gd name="T63" fmla="*/ 53 h 497"/>
                  <a:gd name="T64" fmla="*/ 218 w 393"/>
                  <a:gd name="T65" fmla="*/ 110 h 497"/>
                  <a:gd name="T66" fmla="*/ 250 w 393"/>
                  <a:gd name="T67" fmla="*/ 125 h 497"/>
                  <a:gd name="T68" fmla="*/ 271 w 393"/>
                  <a:gd name="T69" fmla="*/ 146 h 497"/>
                  <a:gd name="T70" fmla="*/ 282 w 393"/>
                  <a:gd name="T71" fmla="*/ 171 h 497"/>
                  <a:gd name="T72" fmla="*/ 275 w 393"/>
                  <a:gd name="T73" fmla="*/ 196 h 497"/>
                  <a:gd name="T74" fmla="*/ 257 w 393"/>
                  <a:gd name="T75" fmla="*/ 214 h 497"/>
                  <a:gd name="T76" fmla="*/ 236 w 393"/>
                  <a:gd name="T77" fmla="*/ 228 h 497"/>
                  <a:gd name="T78" fmla="*/ 214 w 393"/>
                  <a:gd name="T79" fmla="*/ 239 h 497"/>
                  <a:gd name="T80" fmla="*/ 204 w 393"/>
                  <a:gd name="T81" fmla="*/ 243 h 497"/>
                  <a:gd name="T82" fmla="*/ 196 w 393"/>
                  <a:gd name="T83" fmla="*/ 246 h 497"/>
                  <a:gd name="T84" fmla="*/ 186 w 393"/>
                  <a:gd name="T85" fmla="*/ 250 h 497"/>
                  <a:gd name="T86" fmla="*/ 182 w 393"/>
                  <a:gd name="T87" fmla="*/ 250 h 497"/>
                  <a:gd name="T88" fmla="*/ 146 w 393"/>
                  <a:gd name="T89" fmla="*/ 261 h 497"/>
                  <a:gd name="T90" fmla="*/ 114 w 393"/>
                  <a:gd name="T91" fmla="*/ 275 h 497"/>
                  <a:gd name="T92" fmla="*/ 96 w 393"/>
                  <a:gd name="T93" fmla="*/ 282 h 497"/>
                  <a:gd name="T94" fmla="*/ 78 w 393"/>
                  <a:gd name="T95" fmla="*/ 289 h 497"/>
                  <a:gd name="T96" fmla="*/ 50 w 393"/>
                  <a:gd name="T97" fmla="*/ 307 h 497"/>
                  <a:gd name="T98" fmla="*/ 25 w 393"/>
                  <a:gd name="T99" fmla="*/ 329 h 497"/>
                  <a:gd name="T100" fmla="*/ 7 w 393"/>
                  <a:gd name="T101" fmla="*/ 354 h 497"/>
                  <a:gd name="T102" fmla="*/ 0 w 393"/>
                  <a:gd name="T103" fmla="*/ 389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93" h="497">
                    <a:moveTo>
                      <a:pt x="0" y="389"/>
                    </a:moveTo>
                    <a:lnTo>
                      <a:pt x="7" y="425"/>
                    </a:lnTo>
                    <a:lnTo>
                      <a:pt x="28" y="457"/>
                    </a:lnTo>
                    <a:lnTo>
                      <a:pt x="53" y="479"/>
                    </a:lnTo>
                    <a:lnTo>
                      <a:pt x="82" y="497"/>
                    </a:lnTo>
                    <a:lnTo>
                      <a:pt x="82" y="486"/>
                    </a:lnTo>
                    <a:lnTo>
                      <a:pt x="82" y="461"/>
                    </a:lnTo>
                    <a:lnTo>
                      <a:pt x="82" y="432"/>
                    </a:lnTo>
                    <a:lnTo>
                      <a:pt x="82" y="411"/>
                    </a:lnTo>
                    <a:lnTo>
                      <a:pt x="82" y="400"/>
                    </a:lnTo>
                    <a:lnTo>
                      <a:pt x="86" y="389"/>
                    </a:lnTo>
                    <a:lnTo>
                      <a:pt x="89" y="382"/>
                    </a:lnTo>
                    <a:lnTo>
                      <a:pt x="96" y="375"/>
                    </a:lnTo>
                    <a:lnTo>
                      <a:pt x="103" y="372"/>
                    </a:lnTo>
                    <a:lnTo>
                      <a:pt x="114" y="368"/>
                    </a:lnTo>
                    <a:lnTo>
                      <a:pt x="143" y="354"/>
                    </a:lnTo>
                    <a:lnTo>
                      <a:pt x="178" y="343"/>
                    </a:lnTo>
                    <a:lnTo>
                      <a:pt x="196" y="336"/>
                    </a:lnTo>
                    <a:lnTo>
                      <a:pt x="214" y="329"/>
                    </a:lnTo>
                    <a:lnTo>
                      <a:pt x="254" y="318"/>
                    </a:lnTo>
                    <a:lnTo>
                      <a:pt x="296" y="300"/>
                    </a:lnTo>
                    <a:lnTo>
                      <a:pt x="332" y="279"/>
                    </a:lnTo>
                    <a:lnTo>
                      <a:pt x="364" y="254"/>
                    </a:lnTo>
                    <a:lnTo>
                      <a:pt x="386" y="218"/>
                    </a:lnTo>
                    <a:lnTo>
                      <a:pt x="393" y="171"/>
                    </a:lnTo>
                    <a:lnTo>
                      <a:pt x="386" y="125"/>
                    </a:lnTo>
                    <a:lnTo>
                      <a:pt x="368" y="89"/>
                    </a:lnTo>
                    <a:lnTo>
                      <a:pt x="339" y="60"/>
                    </a:lnTo>
                    <a:lnTo>
                      <a:pt x="304" y="35"/>
                    </a:lnTo>
                    <a:lnTo>
                      <a:pt x="264" y="14"/>
                    </a:lnTo>
                    <a:lnTo>
                      <a:pt x="221" y="0"/>
                    </a:lnTo>
                    <a:lnTo>
                      <a:pt x="218" y="53"/>
                    </a:lnTo>
                    <a:lnTo>
                      <a:pt x="218" y="110"/>
                    </a:lnTo>
                    <a:lnTo>
                      <a:pt x="250" y="125"/>
                    </a:lnTo>
                    <a:lnTo>
                      <a:pt x="271" y="146"/>
                    </a:lnTo>
                    <a:lnTo>
                      <a:pt x="282" y="171"/>
                    </a:lnTo>
                    <a:lnTo>
                      <a:pt x="275" y="196"/>
                    </a:lnTo>
                    <a:lnTo>
                      <a:pt x="257" y="214"/>
                    </a:lnTo>
                    <a:lnTo>
                      <a:pt x="236" y="228"/>
                    </a:lnTo>
                    <a:lnTo>
                      <a:pt x="214" y="239"/>
                    </a:lnTo>
                    <a:lnTo>
                      <a:pt x="204" y="243"/>
                    </a:lnTo>
                    <a:lnTo>
                      <a:pt x="196" y="246"/>
                    </a:lnTo>
                    <a:lnTo>
                      <a:pt x="186" y="250"/>
                    </a:lnTo>
                    <a:lnTo>
                      <a:pt x="182" y="250"/>
                    </a:lnTo>
                    <a:lnTo>
                      <a:pt x="146" y="261"/>
                    </a:lnTo>
                    <a:lnTo>
                      <a:pt x="114" y="275"/>
                    </a:lnTo>
                    <a:lnTo>
                      <a:pt x="96" y="282"/>
                    </a:lnTo>
                    <a:lnTo>
                      <a:pt x="78" y="289"/>
                    </a:lnTo>
                    <a:lnTo>
                      <a:pt x="50" y="307"/>
                    </a:lnTo>
                    <a:lnTo>
                      <a:pt x="25" y="329"/>
                    </a:lnTo>
                    <a:lnTo>
                      <a:pt x="7" y="354"/>
                    </a:lnTo>
                    <a:lnTo>
                      <a:pt x="0" y="38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4" name="Freeform 17">
                <a:extLst>
                  <a:ext uri="{FF2B5EF4-FFF2-40B4-BE49-F238E27FC236}">
                    <a16:creationId xmlns:a16="http://schemas.microsoft.com/office/drawing/2014/main" id="{195C4753-9816-49C0-A666-27ECA2AF66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36" y="372"/>
                <a:ext cx="419" cy="400"/>
              </a:xfrm>
              <a:custGeom>
                <a:avLst/>
                <a:gdLst>
                  <a:gd name="T0" fmla="*/ 415 w 419"/>
                  <a:gd name="T1" fmla="*/ 0 h 400"/>
                  <a:gd name="T2" fmla="*/ 369 w 419"/>
                  <a:gd name="T3" fmla="*/ 18 h 400"/>
                  <a:gd name="T4" fmla="*/ 333 w 419"/>
                  <a:gd name="T5" fmla="*/ 32 h 400"/>
                  <a:gd name="T6" fmla="*/ 315 w 419"/>
                  <a:gd name="T7" fmla="*/ 39 h 400"/>
                  <a:gd name="T8" fmla="*/ 286 w 419"/>
                  <a:gd name="T9" fmla="*/ 50 h 400"/>
                  <a:gd name="T10" fmla="*/ 251 w 419"/>
                  <a:gd name="T11" fmla="*/ 57 h 400"/>
                  <a:gd name="T12" fmla="*/ 215 w 419"/>
                  <a:gd name="T13" fmla="*/ 79 h 400"/>
                  <a:gd name="T14" fmla="*/ 176 w 419"/>
                  <a:gd name="T15" fmla="*/ 111 h 400"/>
                  <a:gd name="T16" fmla="*/ 165 w 419"/>
                  <a:gd name="T17" fmla="*/ 125 h 400"/>
                  <a:gd name="T18" fmla="*/ 147 w 419"/>
                  <a:gd name="T19" fmla="*/ 150 h 400"/>
                  <a:gd name="T20" fmla="*/ 129 w 419"/>
                  <a:gd name="T21" fmla="*/ 172 h 400"/>
                  <a:gd name="T22" fmla="*/ 118 w 419"/>
                  <a:gd name="T23" fmla="*/ 200 h 400"/>
                  <a:gd name="T24" fmla="*/ 111 w 419"/>
                  <a:gd name="T25" fmla="*/ 229 h 400"/>
                  <a:gd name="T26" fmla="*/ 100 w 419"/>
                  <a:gd name="T27" fmla="*/ 250 h 400"/>
                  <a:gd name="T28" fmla="*/ 93 w 419"/>
                  <a:gd name="T29" fmla="*/ 265 h 400"/>
                  <a:gd name="T30" fmla="*/ 90 w 419"/>
                  <a:gd name="T31" fmla="*/ 275 h 400"/>
                  <a:gd name="T32" fmla="*/ 90 w 419"/>
                  <a:gd name="T33" fmla="*/ 282 h 400"/>
                  <a:gd name="T34" fmla="*/ 86 w 419"/>
                  <a:gd name="T35" fmla="*/ 290 h 400"/>
                  <a:gd name="T36" fmla="*/ 90 w 419"/>
                  <a:gd name="T37" fmla="*/ 293 h 400"/>
                  <a:gd name="T38" fmla="*/ 90 w 419"/>
                  <a:gd name="T39" fmla="*/ 297 h 400"/>
                  <a:gd name="T40" fmla="*/ 90 w 419"/>
                  <a:gd name="T41" fmla="*/ 297 h 400"/>
                  <a:gd name="T42" fmla="*/ 86 w 419"/>
                  <a:gd name="T43" fmla="*/ 300 h 400"/>
                  <a:gd name="T44" fmla="*/ 86 w 419"/>
                  <a:gd name="T45" fmla="*/ 307 h 400"/>
                  <a:gd name="T46" fmla="*/ 79 w 419"/>
                  <a:gd name="T47" fmla="*/ 318 h 400"/>
                  <a:gd name="T48" fmla="*/ 68 w 419"/>
                  <a:gd name="T49" fmla="*/ 332 h 400"/>
                  <a:gd name="T50" fmla="*/ 50 w 419"/>
                  <a:gd name="T51" fmla="*/ 347 h 400"/>
                  <a:gd name="T52" fmla="*/ 29 w 419"/>
                  <a:gd name="T53" fmla="*/ 357 h 400"/>
                  <a:gd name="T54" fmla="*/ 0 w 419"/>
                  <a:gd name="T55" fmla="*/ 357 h 400"/>
                  <a:gd name="T56" fmla="*/ 11 w 419"/>
                  <a:gd name="T57" fmla="*/ 361 h 400"/>
                  <a:gd name="T58" fmla="*/ 22 w 419"/>
                  <a:gd name="T59" fmla="*/ 361 h 400"/>
                  <a:gd name="T60" fmla="*/ 33 w 419"/>
                  <a:gd name="T61" fmla="*/ 361 h 400"/>
                  <a:gd name="T62" fmla="*/ 43 w 419"/>
                  <a:gd name="T63" fmla="*/ 357 h 400"/>
                  <a:gd name="T64" fmla="*/ 50 w 419"/>
                  <a:gd name="T65" fmla="*/ 357 h 400"/>
                  <a:gd name="T66" fmla="*/ 58 w 419"/>
                  <a:gd name="T67" fmla="*/ 354 h 400"/>
                  <a:gd name="T68" fmla="*/ 58 w 419"/>
                  <a:gd name="T69" fmla="*/ 354 h 400"/>
                  <a:gd name="T70" fmla="*/ 58 w 419"/>
                  <a:gd name="T71" fmla="*/ 354 h 400"/>
                  <a:gd name="T72" fmla="*/ 58 w 419"/>
                  <a:gd name="T73" fmla="*/ 361 h 400"/>
                  <a:gd name="T74" fmla="*/ 54 w 419"/>
                  <a:gd name="T75" fmla="*/ 372 h 400"/>
                  <a:gd name="T76" fmla="*/ 50 w 419"/>
                  <a:gd name="T77" fmla="*/ 383 h 400"/>
                  <a:gd name="T78" fmla="*/ 47 w 419"/>
                  <a:gd name="T79" fmla="*/ 400 h 400"/>
                  <a:gd name="T80" fmla="*/ 72 w 419"/>
                  <a:gd name="T81" fmla="*/ 350 h 400"/>
                  <a:gd name="T82" fmla="*/ 93 w 419"/>
                  <a:gd name="T83" fmla="*/ 325 h 400"/>
                  <a:gd name="T84" fmla="*/ 104 w 419"/>
                  <a:gd name="T85" fmla="*/ 311 h 400"/>
                  <a:gd name="T86" fmla="*/ 115 w 419"/>
                  <a:gd name="T87" fmla="*/ 311 h 400"/>
                  <a:gd name="T88" fmla="*/ 133 w 419"/>
                  <a:gd name="T89" fmla="*/ 311 h 400"/>
                  <a:gd name="T90" fmla="*/ 154 w 419"/>
                  <a:gd name="T91" fmla="*/ 304 h 400"/>
                  <a:gd name="T92" fmla="*/ 183 w 419"/>
                  <a:gd name="T93" fmla="*/ 290 h 400"/>
                  <a:gd name="T94" fmla="*/ 226 w 419"/>
                  <a:gd name="T95" fmla="*/ 265 h 400"/>
                  <a:gd name="T96" fmla="*/ 268 w 419"/>
                  <a:gd name="T97" fmla="*/ 236 h 400"/>
                  <a:gd name="T98" fmla="*/ 304 w 419"/>
                  <a:gd name="T99" fmla="*/ 207 h 400"/>
                  <a:gd name="T100" fmla="*/ 329 w 419"/>
                  <a:gd name="T101" fmla="*/ 182 h 400"/>
                  <a:gd name="T102" fmla="*/ 354 w 419"/>
                  <a:gd name="T103" fmla="*/ 154 h 400"/>
                  <a:gd name="T104" fmla="*/ 386 w 419"/>
                  <a:gd name="T105" fmla="*/ 132 h 400"/>
                  <a:gd name="T106" fmla="*/ 419 w 419"/>
                  <a:gd name="T107" fmla="*/ 118 h 400"/>
                  <a:gd name="T108" fmla="*/ 415 w 419"/>
                  <a:gd name="T109" fmla="*/ 54 h 400"/>
                  <a:gd name="T110" fmla="*/ 415 w 419"/>
                  <a:gd name="T111" fmla="*/ 0 h 400"/>
                  <a:gd name="T112" fmla="*/ 204 w 419"/>
                  <a:gd name="T113" fmla="*/ 186 h 400"/>
                  <a:gd name="T114" fmla="*/ 179 w 419"/>
                  <a:gd name="T115" fmla="*/ 193 h 400"/>
                  <a:gd name="T116" fmla="*/ 211 w 419"/>
                  <a:gd name="T117" fmla="*/ 143 h 400"/>
                  <a:gd name="T118" fmla="*/ 247 w 419"/>
                  <a:gd name="T119" fmla="*/ 143 h 400"/>
                  <a:gd name="T120" fmla="*/ 204 w 419"/>
                  <a:gd name="T121" fmla="*/ 186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9" h="400">
                    <a:moveTo>
                      <a:pt x="415" y="0"/>
                    </a:moveTo>
                    <a:lnTo>
                      <a:pt x="369" y="18"/>
                    </a:lnTo>
                    <a:lnTo>
                      <a:pt x="333" y="32"/>
                    </a:lnTo>
                    <a:lnTo>
                      <a:pt x="315" y="39"/>
                    </a:lnTo>
                    <a:lnTo>
                      <a:pt x="286" y="50"/>
                    </a:lnTo>
                    <a:lnTo>
                      <a:pt x="251" y="57"/>
                    </a:lnTo>
                    <a:lnTo>
                      <a:pt x="215" y="79"/>
                    </a:lnTo>
                    <a:lnTo>
                      <a:pt x="176" y="111"/>
                    </a:lnTo>
                    <a:lnTo>
                      <a:pt x="165" y="125"/>
                    </a:lnTo>
                    <a:lnTo>
                      <a:pt x="147" y="150"/>
                    </a:lnTo>
                    <a:lnTo>
                      <a:pt x="129" y="172"/>
                    </a:lnTo>
                    <a:lnTo>
                      <a:pt x="118" y="200"/>
                    </a:lnTo>
                    <a:lnTo>
                      <a:pt x="111" y="229"/>
                    </a:lnTo>
                    <a:lnTo>
                      <a:pt x="100" y="250"/>
                    </a:lnTo>
                    <a:lnTo>
                      <a:pt x="93" y="265"/>
                    </a:lnTo>
                    <a:lnTo>
                      <a:pt x="90" y="275"/>
                    </a:lnTo>
                    <a:lnTo>
                      <a:pt x="90" y="282"/>
                    </a:lnTo>
                    <a:lnTo>
                      <a:pt x="86" y="290"/>
                    </a:lnTo>
                    <a:lnTo>
                      <a:pt x="90" y="293"/>
                    </a:lnTo>
                    <a:lnTo>
                      <a:pt x="90" y="297"/>
                    </a:lnTo>
                    <a:lnTo>
                      <a:pt x="90" y="297"/>
                    </a:lnTo>
                    <a:lnTo>
                      <a:pt x="86" y="300"/>
                    </a:lnTo>
                    <a:lnTo>
                      <a:pt x="86" y="307"/>
                    </a:lnTo>
                    <a:lnTo>
                      <a:pt x="79" y="318"/>
                    </a:lnTo>
                    <a:lnTo>
                      <a:pt x="68" y="332"/>
                    </a:lnTo>
                    <a:lnTo>
                      <a:pt x="50" y="347"/>
                    </a:lnTo>
                    <a:lnTo>
                      <a:pt x="29" y="357"/>
                    </a:lnTo>
                    <a:lnTo>
                      <a:pt x="0" y="357"/>
                    </a:lnTo>
                    <a:lnTo>
                      <a:pt x="11" y="361"/>
                    </a:lnTo>
                    <a:lnTo>
                      <a:pt x="22" y="361"/>
                    </a:lnTo>
                    <a:lnTo>
                      <a:pt x="33" y="361"/>
                    </a:lnTo>
                    <a:lnTo>
                      <a:pt x="43" y="357"/>
                    </a:lnTo>
                    <a:lnTo>
                      <a:pt x="50" y="357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61"/>
                    </a:lnTo>
                    <a:lnTo>
                      <a:pt x="54" y="372"/>
                    </a:lnTo>
                    <a:lnTo>
                      <a:pt x="50" y="383"/>
                    </a:lnTo>
                    <a:lnTo>
                      <a:pt x="47" y="400"/>
                    </a:lnTo>
                    <a:lnTo>
                      <a:pt x="72" y="350"/>
                    </a:lnTo>
                    <a:lnTo>
                      <a:pt x="93" y="325"/>
                    </a:lnTo>
                    <a:lnTo>
                      <a:pt x="104" y="311"/>
                    </a:lnTo>
                    <a:lnTo>
                      <a:pt x="115" y="311"/>
                    </a:lnTo>
                    <a:lnTo>
                      <a:pt x="133" y="311"/>
                    </a:lnTo>
                    <a:lnTo>
                      <a:pt x="154" y="304"/>
                    </a:lnTo>
                    <a:lnTo>
                      <a:pt x="183" y="290"/>
                    </a:lnTo>
                    <a:lnTo>
                      <a:pt x="226" y="265"/>
                    </a:lnTo>
                    <a:lnTo>
                      <a:pt x="268" y="236"/>
                    </a:lnTo>
                    <a:lnTo>
                      <a:pt x="304" y="207"/>
                    </a:lnTo>
                    <a:lnTo>
                      <a:pt x="329" y="182"/>
                    </a:lnTo>
                    <a:lnTo>
                      <a:pt x="354" y="154"/>
                    </a:lnTo>
                    <a:lnTo>
                      <a:pt x="386" y="132"/>
                    </a:lnTo>
                    <a:lnTo>
                      <a:pt x="419" y="118"/>
                    </a:lnTo>
                    <a:lnTo>
                      <a:pt x="415" y="54"/>
                    </a:lnTo>
                    <a:lnTo>
                      <a:pt x="415" y="0"/>
                    </a:lnTo>
                    <a:close/>
                    <a:moveTo>
                      <a:pt x="204" y="186"/>
                    </a:moveTo>
                    <a:lnTo>
                      <a:pt x="179" y="193"/>
                    </a:lnTo>
                    <a:lnTo>
                      <a:pt x="211" y="143"/>
                    </a:lnTo>
                    <a:lnTo>
                      <a:pt x="247" y="143"/>
                    </a:lnTo>
                    <a:lnTo>
                      <a:pt x="204" y="18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5" name="Freeform 18">
                <a:extLst>
                  <a:ext uri="{FF2B5EF4-FFF2-40B4-BE49-F238E27FC236}">
                    <a16:creationId xmlns:a16="http://schemas.microsoft.com/office/drawing/2014/main" id="{721F3E1A-2996-442E-AE3D-1C3C43CE33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584"/>
                <a:ext cx="64" cy="536"/>
              </a:xfrm>
              <a:custGeom>
                <a:avLst/>
                <a:gdLst>
                  <a:gd name="T0" fmla="*/ 47 w 64"/>
                  <a:gd name="T1" fmla="*/ 7 h 536"/>
                  <a:gd name="T2" fmla="*/ 39 w 64"/>
                  <a:gd name="T3" fmla="*/ 7 h 536"/>
                  <a:gd name="T4" fmla="*/ 36 w 64"/>
                  <a:gd name="T5" fmla="*/ 11 h 536"/>
                  <a:gd name="T6" fmla="*/ 29 w 64"/>
                  <a:gd name="T7" fmla="*/ 14 h 536"/>
                  <a:gd name="T8" fmla="*/ 22 w 64"/>
                  <a:gd name="T9" fmla="*/ 18 h 536"/>
                  <a:gd name="T10" fmla="*/ 14 w 64"/>
                  <a:gd name="T11" fmla="*/ 18 h 536"/>
                  <a:gd name="T12" fmla="*/ 7 w 64"/>
                  <a:gd name="T13" fmla="*/ 22 h 536"/>
                  <a:gd name="T14" fmla="*/ 4 w 64"/>
                  <a:gd name="T15" fmla="*/ 25 h 536"/>
                  <a:gd name="T16" fmla="*/ 0 w 64"/>
                  <a:gd name="T17" fmla="*/ 25 h 536"/>
                  <a:gd name="T18" fmla="*/ 0 w 64"/>
                  <a:gd name="T19" fmla="*/ 39 h 536"/>
                  <a:gd name="T20" fmla="*/ 4 w 64"/>
                  <a:gd name="T21" fmla="*/ 72 h 536"/>
                  <a:gd name="T22" fmla="*/ 4 w 64"/>
                  <a:gd name="T23" fmla="*/ 122 h 536"/>
                  <a:gd name="T24" fmla="*/ 4 w 64"/>
                  <a:gd name="T25" fmla="*/ 182 h 536"/>
                  <a:gd name="T26" fmla="*/ 7 w 64"/>
                  <a:gd name="T27" fmla="*/ 247 h 536"/>
                  <a:gd name="T28" fmla="*/ 7 w 64"/>
                  <a:gd name="T29" fmla="*/ 311 h 536"/>
                  <a:gd name="T30" fmla="*/ 7 w 64"/>
                  <a:gd name="T31" fmla="*/ 372 h 536"/>
                  <a:gd name="T32" fmla="*/ 7 w 64"/>
                  <a:gd name="T33" fmla="*/ 422 h 536"/>
                  <a:gd name="T34" fmla="*/ 11 w 64"/>
                  <a:gd name="T35" fmla="*/ 458 h 536"/>
                  <a:gd name="T36" fmla="*/ 11 w 64"/>
                  <a:gd name="T37" fmla="*/ 472 h 536"/>
                  <a:gd name="T38" fmla="*/ 11 w 64"/>
                  <a:gd name="T39" fmla="*/ 494 h 536"/>
                  <a:gd name="T40" fmla="*/ 14 w 64"/>
                  <a:gd name="T41" fmla="*/ 511 h 536"/>
                  <a:gd name="T42" fmla="*/ 18 w 64"/>
                  <a:gd name="T43" fmla="*/ 526 h 536"/>
                  <a:gd name="T44" fmla="*/ 22 w 64"/>
                  <a:gd name="T45" fmla="*/ 533 h 536"/>
                  <a:gd name="T46" fmla="*/ 29 w 64"/>
                  <a:gd name="T47" fmla="*/ 536 h 536"/>
                  <a:gd name="T48" fmla="*/ 36 w 64"/>
                  <a:gd name="T49" fmla="*/ 536 h 536"/>
                  <a:gd name="T50" fmla="*/ 43 w 64"/>
                  <a:gd name="T51" fmla="*/ 533 h 536"/>
                  <a:gd name="T52" fmla="*/ 47 w 64"/>
                  <a:gd name="T53" fmla="*/ 526 h 536"/>
                  <a:gd name="T54" fmla="*/ 50 w 64"/>
                  <a:gd name="T55" fmla="*/ 511 h 536"/>
                  <a:gd name="T56" fmla="*/ 54 w 64"/>
                  <a:gd name="T57" fmla="*/ 494 h 536"/>
                  <a:gd name="T58" fmla="*/ 54 w 64"/>
                  <a:gd name="T59" fmla="*/ 472 h 536"/>
                  <a:gd name="T60" fmla="*/ 54 w 64"/>
                  <a:gd name="T61" fmla="*/ 458 h 536"/>
                  <a:gd name="T62" fmla="*/ 57 w 64"/>
                  <a:gd name="T63" fmla="*/ 418 h 536"/>
                  <a:gd name="T64" fmla="*/ 57 w 64"/>
                  <a:gd name="T65" fmla="*/ 368 h 536"/>
                  <a:gd name="T66" fmla="*/ 57 w 64"/>
                  <a:gd name="T67" fmla="*/ 304 h 536"/>
                  <a:gd name="T68" fmla="*/ 61 w 64"/>
                  <a:gd name="T69" fmla="*/ 233 h 536"/>
                  <a:gd name="T70" fmla="*/ 61 w 64"/>
                  <a:gd name="T71" fmla="*/ 165 h 536"/>
                  <a:gd name="T72" fmla="*/ 61 w 64"/>
                  <a:gd name="T73" fmla="*/ 100 h 536"/>
                  <a:gd name="T74" fmla="*/ 64 w 64"/>
                  <a:gd name="T75" fmla="*/ 50 h 536"/>
                  <a:gd name="T76" fmla="*/ 64 w 64"/>
                  <a:gd name="T77" fmla="*/ 14 h 536"/>
                  <a:gd name="T78" fmla="*/ 64 w 64"/>
                  <a:gd name="T79" fmla="*/ 0 h 536"/>
                  <a:gd name="T80" fmla="*/ 61 w 64"/>
                  <a:gd name="T81" fmla="*/ 0 h 536"/>
                  <a:gd name="T82" fmla="*/ 57 w 64"/>
                  <a:gd name="T83" fmla="*/ 4 h 536"/>
                  <a:gd name="T84" fmla="*/ 50 w 64"/>
                  <a:gd name="T85" fmla="*/ 4 h 536"/>
                  <a:gd name="T86" fmla="*/ 47 w 64"/>
                  <a:gd name="T87" fmla="*/ 7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4" h="536">
                    <a:moveTo>
                      <a:pt x="47" y="7"/>
                    </a:moveTo>
                    <a:lnTo>
                      <a:pt x="39" y="7"/>
                    </a:lnTo>
                    <a:lnTo>
                      <a:pt x="36" y="11"/>
                    </a:lnTo>
                    <a:lnTo>
                      <a:pt x="29" y="14"/>
                    </a:lnTo>
                    <a:lnTo>
                      <a:pt x="22" y="18"/>
                    </a:lnTo>
                    <a:lnTo>
                      <a:pt x="14" y="18"/>
                    </a:lnTo>
                    <a:lnTo>
                      <a:pt x="7" y="22"/>
                    </a:lnTo>
                    <a:lnTo>
                      <a:pt x="4" y="25"/>
                    </a:lnTo>
                    <a:lnTo>
                      <a:pt x="0" y="25"/>
                    </a:lnTo>
                    <a:lnTo>
                      <a:pt x="0" y="39"/>
                    </a:lnTo>
                    <a:lnTo>
                      <a:pt x="4" y="72"/>
                    </a:lnTo>
                    <a:lnTo>
                      <a:pt x="4" y="122"/>
                    </a:lnTo>
                    <a:lnTo>
                      <a:pt x="4" y="182"/>
                    </a:lnTo>
                    <a:lnTo>
                      <a:pt x="7" y="247"/>
                    </a:lnTo>
                    <a:lnTo>
                      <a:pt x="7" y="311"/>
                    </a:lnTo>
                    <a:lnTo>
                      <a:pt x="7" y="372"/>
                    </a:lnTo>
                    <a:lnTo>
                      <a:pt x="7" y="422"/>
                    </a:lnTo>
                    <a:lnTo>
                      <a:pt x="11" y="458"/>
                    </a:lnTo>
                    <a:lnTo>
                      <a:pt x="11" y="472"/>
                    </a:lnTo>
                    <a:lnTo>
                      <a:pt x="11" y="494"/>
                    </a:lnTo>
                    <a:lnTo>
                      <a:pt x="14" y="511"/>
                    </a:lnTo>
                    <a:lnTo>
                      <a:pt x="18" y="526"/>
                    </a:lnTo>
                    <a:lnTo>
                      <a:pt x="22" y="533"/>
                    </a:lnTo>
                    <a:lnTo>
                      <a:pt x="29" y="536"/>
                    </a:lnTo>
                    <a:lnTo>
                      <a:pt x="36" y="536"/>
                    </a:lnTo>
                    <a:lnTo>
                      <a:pt x="43" y="533"/>
                    </a:lnTo>
                    <a:lnTo>
                      <a:pt x="47" y="526"/>
                    </a:lnTo>
                    <a:lnTo>
                      <a:pt x="50" y="511"/>
                    </a:lnTo>
                    <a:lnTo>
                      <a:pt x="54" y="494"/>
                    </a:lnTo>
                    <a:lnTo>
                      <a:pt x="54" y="472"/>
                    </a:lnTo>
                    <a:lnTo>
                      <a:pt x="54" y="458"/>
                    </a:lnTo>
                    <a:lnTo>
                      <a:pt x="57" y="418"/>
                    </a:lnTo>
                    <a:lnTo>
                      <a:pt x="57" y="368"/>
                    </a:lnTo>
                    <a:lnTo>
                      <a:pt x="57" y="304"/>
                    </a:lnTo>
                    <a:lnTo>
                      <a:pt x="61" y="233"/>
                    </a:lnTo>
                    <a:lnTo>
                      <a:pt x="61" y="165"/>
                    </a:lnTo>
                    <a:lnTo>
                      <a:pt x="61" y="100"/>
                    </a:lnTo>
                    <a:lnTo>
                      <a:pt x="64" y="50"/>
                    </a:lnTo>
                    <a:lnTo>
                      <a:pt x="64" y="14"/>
                    </a:lnTo>
                    <a:lnTo>
                      <a:pt x="64" y="0"/>
                    </a:lnTo>
                    <a:lnTo>
                      <a:pt x="61" y="0"/>
                    </a:lnTo>
                    <a:lnTo>
                      <a:pt x="57" y="4"/>
                    </a:lnTo>
                    <a:lnTo>
                      <a:pt x="50" y="4"/>
                    </a:lnTo>
                    <a:lnTo>
                      <a:pt x="47" y="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6" name="Freeform 19">
                <a:extLst>
                  <a:ext uri="{FF2B5EF4-FFF2-40B4-BE49-F238E27FC236}">
                    <a16:creationId xmlns:a16="http://schemas.microsoft.com/office/drawing/2014/main" id="{B60901BE-F69E-486D-BEC8-5423B0964D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7" y="951"/>
                <a:ext cx="90" cy="497"/>
              </a:xfrm>
              <a:custGeom>
                <a:avLst/>
                <a:gdLst>
                  <a:gd name="T0" fmla="*/ 11 w 90"/>
                  <a:gd name="T1" fmla="*/ 497 h 497"/>
                  <a:gd name="T2" fmla="*/ 29 w 90"/>
                  <a:gd name="T3" fmla="*/ 490 h 497"/>
                  <a:gd name="T4" fmla="*/ 50 w 90"/>
                  <a:gd name="T5" fmla="*/ 483 h 497"/>
                  <a:gd name="T6" fmla="*/ 65 w 90"/>
                  <a:gd name="T7" fmla="*/ 479 h 497"/>
                  <a:gd name="T8" fmla="*/ 79 w 90"/>
                  <a:gd name="T9" fmla="*/ 476 h 497"/>
                  <a:gd name="T10" fmla="*/ 79 w 90"/>
                  <a:gd name="T11" fmla="*/ 454 h 497"/>
                  <a:gd name="T12" fmla="*/ 79 w 90"/>
                  <a:gd name="T13" fmla="*/ 411 h 497"/>
                  <a:gd name="T14" fmla="*/ 83 w 90"/>
                  <a:gd name="T15" fmla="*/ 354 h 497"/>
                  <a:gd name="T16" fmla="*/ 83 w 90"/>
                  <a:gd name="T17" fmla="*/ 290 h 497"/>
                  <a:gd name="T18" fmla="*/ 83 w 90"/>
                  <a:gd name="T19" fmla="*/ 218 h 497"/>
                  <a:gd name="T20" fmla="*/ 86 w 90"/>
                  <a:gd name="T21" fmla="*/ 147 h 497"/>
                  <a:gd name="T22" fmla="*/ 86 w 90"/>
                  <a:gd name="T23" fmla="*/ 86 h 497"/>
                  <a:gd name="T24" fmla="*/ 86 w 90"/>
                  <a:gd name="T25" fmla="*/ 32 h 497"/>
                  <a:gd name="T26" fmla="*/ 90 w 90"/>
                  <a:gd name="T27" fmla="*/ 0 h 497"/>
                  <a:gd name="T28" fmla="*/ 40 w 90"/>
                  <a:gd name="T29" fmla="*/ 14 h 497"/>
                  <a:gd name="T30" fmla="*/ 0 w 90"/>
                  <a:gd name="T31" fmla="*/ 25 h 497"/>
                  <a:gd name="T32" fmla="*/ 0 w 90"/>
                  <a:gd name="T33" fmla="*/ 54 h 497"/>
                  <a:gd name="T34" fmla="*/ 0 w 90"/>
                  <a:gd name="T35" fmla="*/ 100 h 497"/>
                  <a:gd name="T36" fmla="*/ 4 w 90"/>
                  <a:gd name="T37" fmla="*/ 161 h 497"/>
                  <a:gd name="T38" fmla="*/ 4 w 90"/>
                  <a:gd name="T39" fmla="*/ 229 h 497"/>
                  <a:gd name="T40" fmla="*/ 4 w 90"/>
                  <a:gd name="T41" fmla="*/ 301 h 497"/>
                  <a:gd name="T42" fmla="*/ 8 w 90"/>
                  <a:gd name="T43" fmla="*/ 368 h 497"/>
                  <a:gd name="T44" fmla="*/ 8 w 90"/>
                  <a:gd name="T45" fmla="*/ 426 h 497"/>
                  <a:gd name="T46" fmla="*/ 8 w 90"/>
                  <a:gd name="T47" fmla="*/ 472 h 497"/>
                  <a:gd name="T48" fmla="*/ 11 w 90"/>
                  <a:gd name="T49" fmla="*/ 49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0" h="497">
                    <a:moveTo>
                      <a:pt x="11" y="497"/>
                    </a:moveTo>
                    <a:lnTo>
                      <a:pt x="29" y="490"/>
                    </a:lnTo>
                    <a:lnTo>
                      <a:pt x="50" y="483"/>
                    </a:lnTo>
                    <a:lnTo>
                      <a:pt x="65" y="479"/>
                    </a:lnTo>
                    <a:lnTo>
                      <a:pt x="79" y="476"/>
                    </a:lnTo>
                    <a:lnTo>
                      <a:pt x="79" y="454"/>
                    </a:lnTo>
                    <a:lnTo>
                      <a:pt x="79" y="411"/>
                    </a:lnTo>
                    <a:lnTo>
                      <a:pt x="83" y="354"/>
                    </a:lnTo>
                    <a:lnTo>
                      <a:pt x="83" y="290"/>
                    </a:lnTo>
                    <a:lnTo>
                      <a:pt x="83" y="218"/>
                    </a:lnTo>
                    <a:lnTo>
                      <a:pt x="86" y="147"/>
                    </a:lnTo>
                    <a:lnTo>
                      <a:pt x="86" y="86"/>
                    </a:lnTo>
                    <a:lnTo>
                      <a:pt x="86" y="32"/>
                    </a:lnTo>
                    <a:lnTo>
                      <a:pt x="90" y="0"/>
                    </a:lnTo>
                    <a:lnTo>
                      <a:pt x="40" y="14"/>
                    </a:lnTo>
                    <a:lnTo>
                      <a:pt x="0" y="25"/>
                    </a:lnTo>
                    <a:lnTo>
                      <a:pt x="0" y="54"/>
                    </a:lnTo>
                    <a:lnTo>
                      <a:pt x="0" y="100"/>
                    </a:lnTo>
                    <a:lnTo>
                      <a:pt x="4" y="161"/>
                    </a:lnTo>
                    <a:lnTo>
                      <a:pt x="4" y="229"/>
                    </a:lnTo>
                    <a:lnTo>
                      <a:pt x="4" y="301"/>
                    </a:lnTo>
                    <a:lnTo>
                      <a:pt x="8" y="368"/>
                    </a:lnTo>
                    <a:lnTo>
                      <a:pt x="8" y="426"/>
                    </a:lnTo>
                    <a:lnTo>
                      <a:pt x="8" y="472"/>
                    </a:lnTo>
                    <a:lnTo>
                      <a:pt x="11" y="4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37" name="Freeform 20">
                <a:extLst>
                  <a:ext uri="{FF2B5EF4-FFF2-40B4-BE49-F238E27FC236}">
                    <a16:creationId xmlns:a16="http://schemas.microsoft.com/office/drawing/2014/main" id="{17EC16A4-FDB5-43BD-91F8-92C9DEEE52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2" y="0"/>
                <a:ext cx="164" cy="780"/>
              </a:xfrm>
              <a:custGeom>
                <a:avLst/>
                <a:gdLst>
                  <a:gd name="T0" fmla="*/ 82 w 164"/>
                  <a:gd name="T1" fmla="*/ 0 h 780"/>
                  <a:gd name="T2" fmla="*/ 46 w 164"/>
                  <a:gd name="T3" fmla="*/ 7 h 780"/>
                  <a:gd name="T4" fmla="*/ 21 w 164"/>
                  <a:gd name="T5" fmla="*/ 25 h 780"/>
                  <a:gd name="T6" fmla="*/ 7 w 164"/>
                  <a:gd name="T7" fmla="*/ 54 h 780"/>
                  <a:gd name="T8" fmla="*/ 0 w 164"/>
                  <a:gd name="T9" fmla="*/ 86 h 780"/>
                  <a:gd name="T10" fmla="*/ 0 w 164"/>
                  <a:gd name="T11" fmla="*/ 122 h 780"/>
                  <a:gd name="T12" fmla="*/ 3 w 164"/>
                  <a:gd name="T13" fmla="*/ 161 h 780"/>
                  <a:gd name="T14" fmla="*/ 7 w 164"/>
                  <a:gd name="T15" fmla="*/ 197 h 780"/>
                  <a:gd name="T16" fmla="*/ 14 w 164"/>
                  <a:gd name="T17" fmla="*/ 229 h 780"/>
                  <a:gd name="T18" fmla="*/ 18 w 164"/>
                  <a:gd name="T19" fmla="*/ 250 h 780"/>
                  <a:gd name="T20" fmla="*/ 21 w 164"/>
                  <a:gd name="T21" fmla="*/ 265 h 780"/>
                  <a:gd name="T22" fmla="*/ 21 w 164"/>
                  <a:gd name="T23" fmla="*/ 297 h 780"/>
                  <a:gd name="T24" fmla="*/ 21 w 164"/>
                  <a:gd name="T25" fmla="*/ 347 h 780"/>
                  <a:gd name="T26" fmla="*/ 25 w 164"/>
                  <a:gd name="T27" fmla="*/ 411 h 780"/>
                  <a:gd name="T28" fmla="*/ 25 w 164"/>
                  <a:gd name="T29" fmla="*/ 479 h 780"/>
                  <a:gd name="T30" fmla="*/ 25 w 164"/>
                  <a:gd name="T31" fmla="*/ 551 h 780"/>
                  <a:gd name="T32" fmla="*/ 28 w 164"/>
                  <a:gd name="T33" fmla="*/ 622 h 780"/>
                  <a:gd name="T34" fmla="*/ 28 w 164"/>
                  <a:gd name="T35" fmla="*/ 687 h 780"/>
                  <a:gd name="T36" fmla="*/ 32 w 164"/>
                  <a:gd name="T37" fmla="*/ 740 h 780"/>
                  <a:gd name="T38" fmla="*/ 32 w 164"/>
                  <a:gd name="T39" fmla="*/ 780 h 780"/>
                  <a:gd name="T40" fmla="*/ 60 w 164"/>
                  <a:gd name="T41" fmla="*/ 772 h 780"/>
                  <a:gd name="T42" fmla="*/ 89 w 164"/>
                  <a:gd name="T43" fmla="*/ 765 h 780"/>
                  <a:gd name="T44" fmla="*/ 107 w 164"/>
                  <a:gd name="T45" fmla="*/ 758 h 780"/>
                  <a:gd name="T46" fmla="*/ 128 w 164"/>
                  <a:gd name="T47" fmla="*/ 755 h 780"/>
                  <a:gd name="T48" fmla="*/ 128 w 164"/>
                  <a:gd name="T49" fmla="*/ 719 h 780"/>
                  <a:gd name="T50" fmla="*/ 128 w 164"/>
                  <a:gd name="T51" fmla="*/ 665 h 780"/>
                  <a:gd name="T52" fmla="*/ 132 w 164"/>
                  <a:gd name="T53" fmla="*/ 604 h 780"/>
                  <a:gd name="T54" fmla="*/ 132 w 164"/>
                  <a:gd name="T55" fmla="*/ 536 h 780"/>
                  <a:gd name="T56" fmla="*/ 136 w 164"/>
                  <a:gd name="T57" fmla="*/ 468 h 780"/>
                  <a:gd name="T58" fmla="*/ 136 w 164"/>
                  <a:gd name="T59" fmla="*/ 404 h 780"/>
                  <a:gd name="T60" fmla="*/ 136 w 164"/>
                  <a:gd name="T61" fmla="*/ 343 h 780"/>
                  <a:gd name="T62" fmla="*/ 139 w 164"/>
                  <a:gd name="T63" fmla="*/ 297 h 780"/>
                  <a:gd name="T64" fmla="*/ 139 w 164"/>
                  <a:gd name="T65" fmla="*/ 265 h 780"/>
                  <a:gd name="T66" fmla="*/ 139 w 164"/>
                  <a:gd name="T67" fmla="*/ 250 h 780"/>
                  <a:gd name="T68" fmla="*/ 143 w 164"/>
                  <a:gd name="T69" fmla="*/ 225 h 780"/>
                  <a:gd name="T70" fmla="*/ 150 w 164"/>
                  <a:gd name="T71" fmla="*/ 193 h 780"/>
                  <a:gd name="T72" fmla="*/ 157 w 164"/>
                  <a:gd name="T73" fmla="*/ 157 h 780"/>
                  <a:gd name="T74" fmla="*/ 161 w 164"/>
                  <a:gd name="T75" fmla="*/ 118 h 780"/>
                  <a:gd name="T76" fmla="*/ 164 w 164"/>
                  <a:gd name="T77" fmla="*/ 82 h 780"/>
                  <a:gd name="T78" fmla="*/ 157 w 164"/>
                  <a:gd name="T79" fmla="*/ 50 h 780"/>
                  <a:gd name="T80" fmla="*/ 143 w 164"/>
                  <a:gd name="T81" fmla="*/ 25 h 780"/>
                  <a:gd name="T82" fmla="*/ 118 w 164"/>
                  <a:gd name="T83" fmla="*/ 7 h 780"/>
                  <a:gd name="T84" fmla="*/ 82 w 164"/>
                  <a:gd name="T85" fmla="*/ 0 h 7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4" h="780">
                    <a:moveTo>
                      <a:pt x="82" y="0"/>
                    </a:moveTo>
                    <a:lnTo>
                      <a:pt x="46" y="7"/>
                    </a:lnTo>
                    <a:lnTo>
                      <a:pt x="21" y="25"/>
                    </a:lnTo>
                    <a:lnTo>
                      <a:pt x="7" y="54"/>
                    </a:lnTo>
                    <a:lnTo>
                      <a:pt x="0" y="86"/>
                    </a:lnTo>
                    <a:lnTo>
                      <a:pt x="0" y="122"/>
                    </a:lnTo>
                    <a:lnTo>
                      <a:pt x="3" y="161"/>
                    </a:lnTo>
                    <a:lnTo>
                      <a:pt x="7" y="197"/>
                    </a:lnTo>
                    <a:lnTo>
                      <a:pt x="14" y="229"/>
                    </a:lnTo>
                    <a:lnTo>
                      <a:pt x="18" y="250"/>
                    </a:lnTo>
                    <a:lnTo>
                      <a:pt x="21" y="265"/>
                    </a:lnTo>
                    <a:lnTo>
                      <a:pt x="21" y="297"/>
                    </a:lnTo>
                    <a:lnTo>
                      <a:pt x="21" y="347"/>
                    </a:lnTo>
                    <a:lnTo>
                      <a:pt x="25" y="411"/>
                    </a:lnTo>
                    <a:lnTo>
                      <a:pt x="25" y="479"/>
                    </a:lnTo>
                    <a:lnTo>
                      <a:pt x="25" y="551"/>
                    </a:lnTo>
                    <a:lnTo>
                      <a:pt x="28" y="622"/>
                    </a:lnTo>
                    <a:lnTo>
                      <a:pt x="28" y="687"/>
                    </a:lnTo>
                    <a:lnTo>
                      <a:pt x="32" y="740"/>
                    </a:lnTo>
                    <a:lnTo>
                      <a:pt x="32" y="780"/>
                    </a:lnTo>
                    <a:lnTo>
                      <a:pt x="60" y="772"/>
                    </a:lnTo>
                    <a:lnTo>
                      <a:pt x="89" y="765"/>
                    </a:lnTo>
                    <a:lnTo>
                      <a:pt x="107" y="758"/>
                    </a:lnTo>
                    <a:lnTo>
                      <a:pt x="128" y="755"/>
                    </a:lnTo>
                    <a:lnTo>
                      <a:pt x="128" y="719"/>
                    </a:lnTo>
                    <a:lnTo>
                      <a:pt x="128" y="665"/>
                    </a:lnTo>
                    <a:lnTo>
                      <a:pt x="132" y="604"/>
                    </a:lnTo>
                    <a:lnTo>
                      <a:pt x="132" y="536"/>
                    </a:lnTo>
                    <a:lnTo>
                      <a:pt x="136" y="468"/>
                    </a:lnTo>
                    <a:lnTo>
                      <a:pt x="136" y="404"/>
                    </a:lnTo>
                    <a:lnTo>
                      <a:pt x="136" y="343"/>
                    </a:lnTo>
                    <a:lnTo>
                      <a:pt x="139" y="297"/>
                    </a:lnTo>
                    <a:lnTo>
                      <a:pt x="139" y="265"/>
                    </a:lnTo>
                    <a:lnTo>
                      <a:pt x="139" y="250"/>
                    </a:lnTo>
                    <a:lnTo>
                      <a:pt x="143" y="225"/>
                    </a:lnTo>
                    <a:lnTo>
                      <a:pt x="150" y="193"/>
                    </a:lnTo>
                    <a:lnTo>
                      <a:pt x="157" y="157"/>
                    </a:lnTo>
                    <a:lnTo>
                      <a:pt x="161" y="118"/>
                    </a:lnTo>
                    <a:lnTo>
                      <a:pt x="164" y="82"/>
                    </a:lnTo>
                    <a:lnTo>
                      <a:pt x="157" y="50"/>
                    </a:lnTo>
                    <a:lnTo>
                      <a:pt x="143" y="25"/>
                    </a:lnTo>
                    <a:lnTo>
                      <a:pt x="118" y="7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3C74656-6DEB-43E0-A3E2-9F2C5E5A17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31" y="422"/>
              <a:ext cx="5171" cy="1927"/>
              <a:chOff x="3131" y="422"/>
              <a:chExt cx="5171" cy="1927"/>
            </a:xfrm>
          </p:grpSpPr>
          <p:sp>
            <p:nvSpPr>
              <p:cNvPr id="6" name="Freeform 22">
                <a:extLst>
                  <a:ext uri="{FF2B5EF4-FFF2-40B4-BE49-F238E27FC236}">
                    <a16:creationId xmlns:a16="http://schemas.microsoft.com/office/drawing/2014/main" id="{FD188EEE-8355-4357-8040-5D49C3B66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476"/>
                <a:ext cx="794" cy="722"/>
              </a:xfrm>
              <a:custGeom>
                <a:avLst/>
                <a:gdLst>
                  <a:gd name="T0" fmla="*/ 401 w 794"/>
                  <a:gd name="T1" fmla="*/ 128 h 722"/>
                  <a:gd name="T2" fmla="*/ 397 w 794"/>
                  <a:gd name="T3" fmla="*/ 128 h 722"/>
                  <a:gd name="T4" fmla="*/ 290 w 794"/>
                  <a:gd name="T5" fmla="*/ 722 h 722"/>
                  <a:gd name="T6" fmla="*/ 140 w 794"/>
                  <a:gd name="T7" fmla="*/ 722 h 722"/>
                  <a:gd name="T8" fmla="*/ 0 w 794"/>
                  <a:gd name="T9" fmla="*/ 0 h 722"/>
                  <a:gd name="T10" fmla="*/ 118 w 794"/>
                  <a:gd name="T11" fmla="*/ 0 h 722"/>
                  <a:gd name="T12" fmla="*/ 215 w 794"/>
                  <a:gd name="T13" fmla="*/ 554 h 722"/>
                  <a:gd name="T14" fmla="*/ 218 w 794"/>
                  <a:gd name="T15" fmla="*/ 554 h 722"/>
                  <a:gd name="T16" fmla="*/ 322 w 794"/>
                  <a:gd name="T17" fmla="*/ 0 h 722"/>
                  <a:gd name="T18" fmla="*/ 476 w 794"/>
                  <a:gd name="T19" fmla="*/ 0 h 722"/>
                  <a:gd name="T20" fmla="*/ 576 w 794"/>
                  <a:gd name="T21" fmla="*/ 554 h 722"/>
                  <a:gd name="T22" fmla="*/ 579 w 794"/>
                  <a:gd name="T23" fmla="*/ 554 h 722"/>
                  <a:gd name="T24" fmla="*/ 679 w 794"/>
                  <a:gd name="T25" fmla="*/ 0 h 722"/>
                  <a:gd name="T26" fmla="*/ 794 w 794"/>
                  <a:gd name="T27" fmla="*/ 0 h 722"/>
                  <a:gd name="T28" fmla="*/ 651 w 794"/>
                  <a:gd name="T29" fmla="*/ 722 h 722"/>
                  <a:gd name="T30" fmla="*/ 501 w 794"/>
                  <a:gd name="T31" fmla="*/ 722 h 722"/>
                  <a:gd name="T32" fmla="*/ 401 w 794"/>
                  <a:gd name="T33" fmla="*/ 128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94" h="722">
                    <a:moveTo>
                      <a:pt x="401" y="128"/>
                    </a:moveTo>
                    <a:lnTo>
                      <a:pt x="397" y="128"/>
                    </a:lnTo>
                    <a:lnTo>
                      <a:pt x="290" y="722"/>
                    </a:lnTo>
                    <a:lnTo>
                      <a:pt x="140" y="722"/>
                    </a:lnTo>
                    <a:lnTo>
                      <a:pt x="0" y="0"/>
                    </a:lnTo>
                    <a:lnTo>
                      <a:pt x="118" y="0"/>
                    </a:lnTo>
                    <a:lnTo>
                      <a:pt x="215" y="554"/>
                    </a:lnTo>
                    <a:lnTo>
                      <a:pt x="218" y="554"/>
                    </a:lnTo>
                    <a:lnTo>
                      <a:pt x="322" y="0"/>
                    </a:lnTo>
                    <a:lnTo>
                      <a:pt x="476" y="0"/>
                    </a:lnTo>
                    <a:lnTo>
                      <a:pt x="576" y="554"/>
                    </a:lnTo>
                    <a:lnTo>
                      <a:pt x="579" y="554"/>
                    </a:lnTo>
                    <a:lnTo>
                      <a:pt x="679" y="0"/>
                    </a:lnTo>
                    <a:lnTo>
                      <a:pt x="794" y="0"/>
                    </a:lnTo>
                    <a:lnTo>
                      <a:pt x="651" y="722"/>
                    </a:lnTo>
                    <a:lnTo>
                      <a:pt x="501" y="722"/>
                    </a:lnTo>
                    <a:lnTo>
                      <a:pt x="401" y="12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7" name="Freeform 23">
                <a:extLst>
                  <a:ext uri="{FF2B5EF4-FFF2-40B4-BE49-F238E27FC236}">
                    <a16:creationId xmlns:a16="http://schemas.microsoft.com/office/drawing/2014/main" id="{EAF29164-2C69-4317-9B86-81F0F89A415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914" y="654"/>
                <a:ext cx="446" cy="551"/>
              </a:xfrm>
              <a:custGeom>
                <a:avLst/>
                <a:gdLst>
                  <a:gd name="T0" fmla="*/ 225 w 446"/>
                  <a:gd name="T1" fmla="*/ 0 h 551"/>
                  <a:gd name="T2" fmla="*/ 264 w 446"/>
                  <a:gd name="T3" fmla="*/ 4 h 551"/>
                  <a:gd name="T4" fmla="*/ 303 w 446"/>
                  <a:gd name="T5" fmla="*/ 15 h 551"/>
                  <a:gd name="T6" fmla="*/ 339 w 446"/>
                  <a:gd name="T7" fmla="*/ 33 h 551"/>
                  <a:gd name="T8" fmla="*/ 375 w 446"/>
                  <a:gd name="T9" fmla="*/ 58 h 551"/>
                  <a:gd name="T10" fmla="*/ 403 w 446"/>
                  <a:gd name="T11" fmla="*/ 93 h 551"/>
                  <a:gd name="T12" fmla="*/ 425 w 446"/>
                  <a:gd name="T13" fmla="*/ 140 h 551"/>
                  <a:gd name="T14" fmla="*/ 439 w 446"/>
                  <a:gd name="T15" fmla="*/ 201 h 551"/>
                  <a:gd name="T16" fmla="*/ 446 w 446"/>
                  <a:gd name="T17" fmla="*/ 276 h 551"/>
                  <a:gd name="T18" fmla="*/ 439 w 446"/>
                  <a:gd name="T19" fmla="*/ 351 h 551"/>
                  <a:gd name="T20" fmla="*/ 425 w 446"/>
                  <a:gd name="T21" fmla="*/ 412 h 551"/>
                  <a:gd name="T22" fmla="*/ 403 w 446"/>
                  <a:gd name="T23" fmla="*/ 462 h 551"/>
                  <a:gd name="T24" fmla="*/ 375 w 446"/>
                  <a:gd name="T25" fmla="*/ 497 h 551"/>
                  <a:gd name="T26" fmla="*/ 339 w 446"/>
                  <a:gd name="T27" fmla="*/ 522 h 551"/>
                  <a:gd name="T28" fmla="*/ 303 w 446"/>
                  <a:gd name="T29" fmla="*/ 540 h 551"/>
                  <a:gd name="T30" fmla="*/ 264 w 446"/>
                  <a:gd name="T31" fmla="*/ 547 h 551"/>
                  <a:gd name="T32" fmla="*/ 225 w 446"/>
                  <a:gd name="T33" fmla="*/ 551 h 551"/>
                  <a:gd name="T34" fmla="*/ 185 w 446"/>
                  <a:gd name="T35" fmla="*/ 547 h 551"/>
                  <a:gd name="T36" fmla="*/ 146 w 446"/>
                  <a:gd name="T37" fmla="*/ 540 h 551"/>
                  <a:gd name="T38" fmla="*/ 107 w 446"/>
                  <a:gd name="T39" fmla="*/ 522 h 551"/>
                  <a:gd name="T40" fmla="*/ 75 w 446"/>
                  <a:gd name="T41" fmla="*/ 497 h 551"/>
                  <a:gd name="T42" fmla="*/ 42 w 446"/>
                  <a:gd name="T43" fmla="*/ 462 h 551"/>
                  <a:gd name="T44" fmla="*/ 21 w 446"/>
                  <a:gd name="T45" fmla="*/ 412 h 551"/>
                  <a:gd name="T46" fmla="*/ 7 w 446"/>
                  <a:gd name="T47" fmla="*/ 351 h 551"/>
                  <a:gd name="T48" fmla="*/ 0 w 446"/>
                  <a:gd name="T49" fmla="*/ 276 h 551"/>
                  <a:gd name="T50" fmla="*/ 7 w 446"/>
                  <a:gd name="T51" fmla="*/ 201 h 551"/>
                  <a:gd name="T52" fmla="*/ 21 w 446"/>
                  <a:gd name="T53" fmla="*/ 140 h 551"/>
                  <a:gd name="T54" fmla="*/ 42 w 446"/>
                  <a:gd name="T55" fmla="*/ 93 h 551"/>
                  <a:gd name="T56" fmla="*/ 75 w 446"/>
                  <a:gd name="T57" fmla="*/ 58 h 551"/>
                  <a:gd name="T58" fmla="*/ 107 w 446"/>
                  <a:gd name="T59" fmla="*/ 33 h 551"/>
                  <a:gd name="T60" fmla="*/ 146 w 446"/>
                  <a:gd name="T61" fmla="*/ 15 h 551"/>
                  <a:gd name="T62" fmla="*/ 185 w 446"/>
                  <a:gd name="T63" fmla="*/ 4 h 551"/>
                  <a:gd name="T64" fmla="*/ 225 w 446"/>
                  <a:gd name="T65" fmla="*/ 0 h 551"/>
                  <a:gd name="T66" fmla="*/ 225 w 446"/>
                  <a:gd name="T67" fmla="*/ 458 h 551"/>
                  <a:gd name="T68" fmla="*/ 257 w 446"/>
                  <a:gd name="T69" fmla="*/ 451 h 551"/>
                  <a:gd name="T70" fmla="*/ 282 w 446"/>
                  <a:gd name="T71" fmla="*/ 433 h 551"/>
                  <a:gd name="T72" fmla="*/ 300 w 446"/>
                  <a:gd name="T73" fmla="*/ 401 h 551"/>
                  <a:gd name="T74" fmla="*/ 314 w 446"/>
                  <a:gd name="T75" fmla="*/ 362 h 551"/>
                  <a:gd name="T76" fmla="*/ 318 w 446"/>
                  <a:gd name="T77" fmla="*/ 319 h 551"/>
                  <a:gd name="T78" fmla="*/ 321 w 446"/>
                  <a:gd name="T79" fmla="*/ 276 h 551"/>
                  <a:gd name="T80" fmla="*/ 318 w 446"/>
                  <a:gd name="T81" fmla="*/ 233 h 551"/>
                  <a:gd name="T82" fmla="*/ 314 w 446"/>
                  <a:gd name="T83" fmla="*/ 190 h 551"/>
                  <a:gd name="T84" fmla="*/ 300 w 446"/>
                  <a:gd name="T85" fmla="*/ 151 h 551"/>
                  <a:gd name="T86" fmla="*/ 282 w 446"/>
                  <a:gd name="T87" fmla="*/ 122 h 551"/>
                  <a:gd name="T88" fmla="*/ 257 w 446"/>
                  <a:gd name="T89" fmla="*/ 101 h 551"/>
                  <a:gd name="T90" fmla="*/ 225 w 446"/>
                  <a:gd name="T91" fmla="*/ 93 h 551"/>
                  <a:gd name="T92" fmla="*/ 189 w 446"/>
                  <a:gd name="T93" fmla="*/ 101 h 551"/>
                  <a:gd name="T94" fmla="*/ 164 w 446"/>
                  <a:gd name="T95" fmla="*/ 122 h 551"/>
                  <a:gd name="T96" fmla="*/ 146 w 446"/>
                  <a:gd name="T97" fmla="*/ 151 h 551"/>
                  <a:gd name="T98" fmla="*/ 135 w 446"/>
                  <a:gd name="T99" fmla="*/ 190 h 551"/>
                  <a:gd name="T100" fmla="*/ 128 w 446"/>
                  <a:gd name="T101" fmla="*/ 233 h 551"/>
                  <a:gd name="T102" fmla="*/ 125 w 446"/>
                  <a:gd name="T103" fmla="*/ 276 h 551"/>
                  <a:gd name="T104" fmla="*/ 128 w 446"/>
                  <a:gd name="T105" fmla="*/ 319 h 551"/>
                  <a:gd name="T106" fmla="*/ 135 w 446"/>
                  <a:gd name="T107" fmla="*/ 362 h 551"/>
                  <a:gd name="T108" fmla="*/ 146 w 446"/>
                  <a:gd name="T109" fmla="*/ 401 h 551"/>
                  <a:gd name="T110" fmla="*/ 164 w 446"/>
                  <a:gd name="T111" fmla="*/ 433 h 551"/>
                  <a:gd name="T112" fmla="*/ 189 w 446"/>
                  <a:gd name="T113" fmla="*/ 451 h 551"/>
                  <a:gd name="T114" fmla="*/ 225 w 446"/>
                  <a:gd name="T115" fmla="*/ 458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6" h="551">
                    <a:moveTo>
                      <a:pt x="225" y="0"/>
                    </a:moveTo>
                    <a:lnTo>
                      <a:pt x="264" y="4"/>
                    </a:lnTo>
                    <a:lnTo>
                      <a:pt x="303" y="15"/>
                    </a:lnTo>
                    <a:lnTo>
                      <a:pt x="339" y="33"/>
                    </a:lnTo>
                    <a:lnTo>
                      <a:pt x="375" y="58"/>
                    </a:lnTo>
                    <a:lnTo>
                      <a:pt x="403" y="93"/>
                    </a:lnTo>
                    <a:lnTo>
                      <a:pt x="425" y="140"/>
                    </a:lnTo>
                    <a:lnTo>
                      <a:pt x="439" y="201"/>
                    </a:lnTo>
                    <a:lnTo>
                      <a:pt x="446" y="276"/>
                    </a:lnTo>
                    <a:lnTo>
                      <a:pt x="439" y="351"/>
                    </a:lnTo>
                    <a:lnTo>
                      <a:pt x="425" y="412"/>
                    </a:lnTo>
                    <a:lnTo>
                      <a:pt x="403" y="462"/>
                    </a:lnTo>
                    <a:lnTo>
                      <a:pt x="375" y="497"/>
                    </a:lnTo>
                    <a:lnTo>
                      <a:pt x="339" y="522"/>
                    </a:lnTo>
                    <a:lnTo>
                      <a:pt x="303" y="540"/>
                    </a:lnTo>
                    <a:lnTo>
                      <a:pt x="264" y="547"/>
                    </a:lnTo>
                    <a:lnTo>
                      <a:pt x="225" y="551"/>
                    </a:lnTo>
                    <a:lnTo>
                      <a:pt x="185" y="547"/>
                    </a:lnTo>
                    <a:lnTo>
                      <a:pt x="146" y="540"/>
                    </a:lnTo>
                    <a:lnTo>
                      <a:pt x="107" y="522"/>
                    </a:lnTo>
                    <a:lnTo>
                      <a:pt x="75" y="497"/>
                    </a:lnTo>
                    <a:lnTo>
                      <a:pt x="42" y="462"/>
                    </a:lnTo>
                    <a:lnTo>
                      <a:pt x="21" y="412"/>
                    </a:lnTo>
                    <a:lnTo>
                      <a:pt x="7" y="351"/>
                    </a:lnTo>
                    <a:lnTo>
                      <a:pt x="0" y="276"/>
                    </a:lnTo>
                    <a:lnTo>
                      <a:pt x="7" y="201"/>
                    </a:lnTo>
                    <a:lnTo>
                      <a:pt x="21" y="140"/>
                    </a:lnTo>
                    <a:lnTo>
                      <a:pt x="42" y="93"/>
                    </a:lnTo>
                    <a:lnTo>
                      <a:pt x="75" y="58"/>
                    </a:lnTo>
                    <a:lnTo>
                      <a:pt x="107" y="33"/>
                    </a:lnTo>
                    <a:lnTo>
                      <a:pt x="146" y="15"/>
                    </a:lnTo>
                    <a:lnTo>
                      <a:pt x="185" y="4"/>
                    </a:lnTo>
                    <a:lnTo>
                      <a:pt x="225" y="0"/>
                    </a:lnTo>
                    <a:close/>
                    <a:moveTo>
                      <a:pt x="225" y="458"/>
                    </a:moveTo>
                    <a:lnTo>
                      <a:pt x="257" y="451"/>
                    </a:lnTo>
                    <a:lnTo>
                      <a:pt x="282" y="433"/>
                    </a:lnTo>
                    <a:lnTo>
                      <a:pt x="300" y="401"/>
                    </a:lnTo>
                    <a:lnTo>
                      <a:pt x="314" y="362"/>
                    </a:lnTo>
                    <a:lnTo>
                      <a:pt x="318" y="319"/>
                    </a:lnTo>
                    <a:lnTo>
                      <a:pt x="321" y="276"/>
                    </a:lnTo>
                    <a:lnTo>
                      <a:pt x="318" y="233"/>
                    </a:lnTo>
                    <a:lnTo>
                      <a:pt x="314" y="190"/>
                    </a:lnTo>
                    <a:lnTo>
                      <a:pt x="300" y="151"/>
                    </a:lnTo>
                    <a:lnTo>
                      <a:pt x="282" y="122"/>
                    </a:lnTo>
                    <a:lnTo>
                      <a:pt x="257" y="101"/>
                    </a:lnTo>
                    <a:lnTo>
                      <a:pt x="225" y="93"/>
                    </a:lnTo>
                    <a:lnTo>
                      <a:pt x="189" y="101"/>
                    </a:lnTo>
                    <a:lnTo>
                      <a:pt x="164" y="122"/>
                    </a:lnTo>
                    <a:lnTo>
                      <a:pt x="146" y="151"/>
                    </a:lnTo>
                    <a:lnTo>
                      <a:pt x="135" y="190"/>
                    </a:lnTo>
                    <a:lnTo>
                      <a:pt x="128" y="233"/>
                    </a:lnTo>
                    <a:lnTo>
                      <a:pt x="125" y="276"/>
                    </a:lnTo>
                    <a:lnTo>
                      <a:pt x="128" y="319"/>
                    </a:lnTo>
                    <a:lnTo>
                      <a:pt x="135" y="362"/>
                    </a:lnTo>
                    <a:lnTo>
                      <a:pt x="146" y="401"/>
                    </a:lnTo>
                    <a:lnTo>
                      <a:pt x="164" y="433"/>
                    </a:lnTo>
                    <a:lnTo>
                      <a:pt x="189" y="451"/>
                    </a:lnTo>
                    <a:lnTo>
                      <a:pt x="225" y="45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9" name="Freeform 24">
                <a:extLst>
                  <a:ext uri="{FF2B5EF4-FFF2-40B4-BE49-F238E27FC236}">
                    <a16:creationId xmlns:a16="http://schemas.microsoft.com/office/drawing/2014/main" id="{13E1B558-0570-4CA9-82FE-C76209F801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2" y="654"/>
                <a:ext cx="264" cy="544"/>
              </a:xfrm>
              <a:custGeom>
                <a:avLst/>
                <a:gdLst>
                  <a:gd name="T0" fmla="*/ 3 w 264"/>
                  <a:gd name="T1" fmla="*/ 97 h 544"/>
                  <a:gd name="T2" fmla="*/ 3 w 264"/>
                  <a:gd name="T3" fmla="*/ 50 h 544"/>
                  <a:gd name="T4" fmla="*/ 0 w 264"/>
                  <a:gd name="T5" fmla="*/ 11 h 544"/>
                  <a:gd name="T6" fmla="*/ 111 w 264"/>
                  <a:gd name="T7" fmla="*/ 11 h 544"/>
                  <a:gd name="T8" fmla="*/ 114 w 264"/>
                  <a:gd name="T9" fmla="*/ 58 h 544"/>
                  <a:gd name="T10" fmla="*/ 114 w 264"/>
                  <a:gd name="T11" fmla="*/ 108 h 544"/>
                  <a:gd name="T12" fmla="*/ 118 w 264"/>
                  <a:gd name="T13" fmla="*/ 108 h 544"/>
                  <a:gd name="T14" fmla="*/ 128 w 264"/>
                  <a:gd name="T15" fmla="*/ 79 h 544"/>
                  <a:gd name="T16" fmla="*/ 146 w 264"/>
                  <a:gd name="T17" fmla="*/ 50 h 544"/>
                  <a:gd name="T18" fmla="*/ 171 w 264"/>
                  <a:gd name="T19" fmla="*/ 25 h 544"/>
                  <a:gd name="T20" fmla="*/ 203 w 264"/>
                  <a:gd name="T21" fmla="*/ 8 h 544"/>
                  <a:gd name="T22" fmla="*/ 246 w 264"/>
                  <a:gd name="T23" fmla="*/ 0 h 544"/>
                  <a:gd name="T24" fmla="*/ 257 w 264"/>
                  <a:gd name="T25" fmla="*/ 4 h 544"/>
                  <a:gd name="T26" fmla="*/ 264 w 264"/>
                  <a:gd name="T27" fmla="*/ 4 h 544"/>
                  <a:gd name="T28" fmla="*/ 264 w 264"/>
                  <a:gd name="T29" fmla="*/ 126 h 544"/>
                  <a:gd name="T30" fmla="*/ 250 w 264"/>
                  <a:gd name="T31" fmla="*/ 122 h 544"/>
                  <a:gd name="T32" fmla="*/ 232 w 264"/>
                  <a:gd name="T33" fmla="*/ 118 h 544"/>
                  <a:gd name="T34" fmla="*/ 207 w 264"/>
                  <a:gd name="T35" fmla="*/ 122 h 544"/>
                  <a:gd name="T36" fmla="*/ 182 w 264"/>
                  <a:gd name="T37" fmla="*/ 133 h 544"/>
                  <a:gd name="T38" fmla="*/ 161 w 264"/>
                  <a:gd name="T39" fmla="*/ 147 h 544"/>
                  <a:gd name="T40" fmla="*/ 143 w 264"/>
                  <a:gd name="T41" fmla="*/ 172 h 544"/>
                  <a:gd name="T42" fmla="*/ 128 w 264"/>
                  <a:gd name="T43" fmla="*/ 208 h 544"/>
                  <a:gd name="T44" fmla="*/ 125 w 264"/>
                  <a:gd name="T45" fmla="*/ 251 h 544"/>
                  <a:gd name="T46" fmla="*/ 125 w 264"/>
                  <a:gd name="T47" fmla="*/ 544 h 544"/>
                  <a:gd name="T48" fmla="*/ 3 w 264"/>
                  <a:gd name="T49" fmla="*/ 544 h 544"/>
                  <a:gd name="T50" fmla="*/ 3 w 264"/>
                  <a:gd name="T51" fmla="*/ 97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4" h="544">
                    <a:moveTo>
                      <a:pt x="3" y="97"/>
                    </a:moveTo>
                    <a:lnTo>
                      <a:pt x="3" y="50"/>
                    </a:lnTo>
                    <a:lnTo>
                      <a:pt x="0" y="11"/>
                    </a:lnTo>
                    <a:lnTo>
                      <a:pt x="111" y="11"/>
                    </a:lnTo>
                    <a:lnTo>
                      <a:pt x="114" y="58"/>
                    </a:lnTo>
                    <a:lnTo>
                      <a:pt x="114" y="108"/>
                    </a:lnTo>
                    <a:lnTo>
                      <a:pt x="118" y="108"/>
                    </a:lnTo>
                    <a:lnTo>
                      <a:pt x="128" y="79"/>
                    </a:lnTo>
                    <a:lnTo>
                      <a:pt x="146" y="50"/>
                    </a:lnTo>
                    <a:lnTo>
                      <a:pt x="171" y="25"/>
                    </a:lnTo>
                    <a:lnTo>
                      <a:pt x="203" y="8"/>
                    </a:lnTo>
                    <a:lnTo>
                      <a:pt x="246" y="0"/>
                    </a:lnTo>
                    <a:lnTo>
                      <a:pt x="257" y="4"/>
                    </a:lnTo>
                    <a:lnTo>
                      <a:pt x="264" y="4"/>
                    </a:lnTo>
                    <a:lnTo>
                      <a:pt x="264" y="126"/>
                    </a:lnTo>
                    <a:lnTo>
                      <a:pt x="250" y="122"/>
                    </a:lnTo>
                    <a:lnTo>
                      <a:pt x="232" y="118"/>
                    </a:lnTo>
                    <a:lnTo>
                      <a:pt x="207" y="122"/>
                    </a:lnTo>
                    <a:lnTo>
                      <a:pt x="182" y="133"/>
                    </a:lnTo>
                    <a:lnTo>
                      <a:pt x="161" y="147"/>
                    </a:lnTo>
                    <a:lnTo>
                      <a:pt x="143" y="172"/>
                    </a:lnTo>
                    <a:lnTo>
                      <a:pt x="128" y="208"/>
                    </a:lnTo>
                    <a:lnTo>
                      <a:pt x="125" y="251"/>
                    </a:lnTo>
                    <a:lnTo>
                      <a:pt x="125" y="544"/>
                    </a:lnTo>
                    <a:lnTo>
                      <a:pt x="3" y="544"/>
                    </a:lnTo>
                    <a:lnTo>
                      <a:pt x="3" y="9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D4C1BC2-92A0-4811-A02A-003DAF6ADA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5" y="422"/>
                <a:ext cx="121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1" name="Freeform 26">
                <a:extLst>
                  <a:ext uri="{FF2B5EF4-FFF2-40B4-BE49-F238E27FC236}">
                    <a16:creationId xmlns:a16="http://schemas.microsoft.com/office/drawing/2014/main" id="{DDA3ADEF-8EFD-4B86-9428-53525D79B7E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975" y="422"/>
                <a:ext cx="436" cy="783"/>
              </a:xfrm>
              <a:custGeom>
                <a:avLst/>
                <a:gdLst>
                  <a:gd name="T0" fmla="*/ 432 w 436"/>
                  <a:gd name="T1" fmla="*/ 0 h 783"/>
                  <a:gd name="T2" fmla="*/ 432 w 436"/>
                  <a:gd name="T3" fmla="*/ 683 h 783"/>
                  <a:gd name="T4" fmla="*/ 432 w 436"/>
                  <a:gd name="T5" fmla="*/ 737 h 783"/>
                  <a:gd name="T6" fmla="*/ 436 w 436"/>
                  <a:gd name="T7" fmla="*/ 776 h 783"/>
                  <a:gd name="T8" fmla="*/ 322 w 436"/>
                  <a:gd name="T9" fmla="*/ 776 h 783"/>
                  <a:gd name="T10" fmla="*/ 318 w 436"/>
                  <a:gd name="T11" fmla="*/ 740 h 783"/>
                  <a:gd name="T12" fmla="*/ 318 w 436"/>
                  <a:gd name="T13" fmla="*/ 690 h 783"/>
                  <a:gd name="T14" fmla="*/ 315 w 436"/>
                  <a:gd name="T15" fmla="*/ 690 h 783"/>
                  <a:gd name="T16" fmla="*/ 300 w 436"/>
                  <a:gd name="T17" fmla="*/ 719 h 783"/>
                  <a:gd name="T18" fmla="*/ 279 w 436"/>
                  <a:gd name="T19" fmla="*/ 744 h 783"/>
                  <a:gd name="T20" fmla="*/ 254 w 436"/>
                  <a:gd name="T21" fmla="*/ 765 h 783"/>
                  <a:gd name="T22" fmla="*/ 222 w 436"/>
                  <a:gd name="T23" fmla="*/ 776 h 783"/>
                  <a:gd name="T24" fmla="*/ 179 w 436"/>
                  <a:gd name="T25" fmla="*/ 783 h 783"/>
                  <a:gd name="T26" fmla="*/ 129 w 436"/>
                  <a:gd name="T27" fmla="*/ 776 h 783"/>
                  <a:gd name="T28" fmla="*/ 89 w 436"/>
                  <a:gd name="T29" fmla="*/ 754 h 783"/>
                  <a:gd name="T30" fmla="*/ 57 w 436"/>
                  <a:gd name="T31" fmla="*/ 722 h 783"/>
                  <a:gd name="T32" fmla="*/ 32 w 436"/>
                  <a:gd name="T33" fmla="*/ 679 h 783"/>
                  <a:gd name="T34" fmla="*/ 14 w 436"/>
                  <a:gd name="T35" fmla="*/ 629 h 783"/>
                  <a:gd name="T36" fmla="*/ 4 w 436"/>
                  <a:gd name="T37" fmla="*/ 572 h 783"/>
                  <a:gd name="T38" fmla="*/ 0 w 436"/>
                  <a:gd name="T39" fmla="*/ 508 h 783"/>
                  <a:gd name="T40" fmla="*/ 7 w 436"/>
                  <a:gd name="T41" fmla="*/ 429 h 783"/>
                  <a:gd name="T42" fmla="*/ 21 w 436"/>
                  <a:gd name="T43" fmla="*/ 361 h 783"/>
                  <a:gd name="T44" fmla="*/ 46 w 436"/>
                  <a:gd name="T45" fmla="*/ 307 h 783"/>
                  <a:gd name="T46" fmla="*/ 82 w 436"/>
                  <a:gd name="T47" fmla="*/ 268 h 783"/>
                  <a:gd name="T48" fmla="*/ 125 w 436"/>
                  <a:gd name="T49" fmla="*/ 243 h 783"/>
                  <a:gd name="T50" fmla="*/ 175 w 436"/>
                  <a:gd name="T51" fmla="*/ 232 h 783"/>
                  <a:gd name="T52" fmla="*/ 225 w 436"/>
                  <a:gd name="T53" fmla="*/ 240 h 783"/>
                  <a:gd name="T54" fmla="*/ 261 w 436"/>
                  <a:gd name="T55" fmla="*/ 261 h 783"/>
                  <a:gd name="T56" fmla="*/ 290 w 436"/>
                  <a:gd name="T57" fmla="*/ 290 h 783"/>
                  <a:gd name="T58" fmla="*/ 307 w 436"/>
                  <a:gd name="T59" fmla="*/ 318 h 783"/>
                  <a:gd name="T60" fmla="*/ 307 w 436"/>
                  <a:gd name="T61" fmla="*/ 318 h 783"/>
                  <a:gd name="T62" fmla="*/ 307 w 436"/>
                  <a:gd name="T63" fmla="*/ 0 h 783"/>
                  <a:gd name="T64" fmla="*/ 432 w 436"/>
                  <a:gd name="T65" fmla="*/ 0 h 783"/>
                  <a:gd name="T66" fmla="*/ 211 w 436"/>
                  <a:gd name="T67" fmla="*/ 690 h 783"/>
                  <a:gd name="T68" fmla="*/ 243 w 436"/>
                  <a:gd name="T69" fmla="*/ 683 h 783"/>
                  <a:gd name="T70" fmla="*/ 268 w 436"/>
                  <a:gd name="T71" fmla="*/ 665 h 783"/>
                  <a:gd name="T72" fmla="*/ 286 w 436"/>
                  <a:gd name="T73" fmla="*/ 636 h 783"/>
                  <a:gd name="T74" fmla="*/ 300 w 436"/>
                  <a:gd name="T75" fmla="*/ 597 h 783"/>
                  <a:gd name="T76" fmla="*/ 307 w 436"/>
                  <a:gd name="T77" fmla="*/ 554 h 783"/>
                  <a:gd name="T78" fmla="*/ 307 w 436"/>
                  <a:gd name="T79" fmla="*/ 508 h 783"/>
                  <a:gd name="T80" fmla="*/ 304 w 436"/>
                  <a:gd name="T81" fmla="*/ 447 h 783"/>
                  <a:gd name="T82" fmla="*/ 293 w 436"/>
                  <a:gd name="T83" fmla="*/ 400 h 783"/>
                  <a:gd name="T84" fmla="*/ 275 w 436"/>
                  <a:gd name="T85" fmla="*/ 361 h 783"/>
                  <a:gd name="T86" fmla="*/ 250 w 436"/>
                  <a:gd name="T87" fmla="*/ 336 h 783"/>
                  <a:gd name="T88" fmla="*/ 214 w 436"/>
                  <a:gd name="T89" fmla="*/ 329 h 783"/>
                  <a:gd name="T90" fmla="*/ 179 w 436"/>
                  <a:gd name="T91" fmla="*/ 336 h 783"/>
                  <a:gd name="T92" fmla="*/ 154 w 436"/>
                  <a:gd name="T93" fmla="*/ 358 h 783"/>
                  <a:gd name="T94" fmla="*/ 136 w 436"/>
                  <a:gd name="T95" fmla="*/ 397 h 783"/>
                  <a:gd name="T96" fmla="*/ 125 w 436"/>
                  <a:gd name="T97" fmla="*/ 443 h 783"/>
                  <a:gd name="T98" fmla="*/ 122 w 436"/>
                  <a:gd name="T99" fmla="*/ 504 h 783"/>
                  <a:gd name="T100" fmla="*/ 125 w 436"/>
                  <a:gd name="T101" fmla="*/ 569 h 783"/>
                  <a:gd name="T102" fmla="*/ 132 w 436"/>
                  <a:gd name="T103" fmla="*/ 622 h 783"/>
                  <a:gd name="T104" fmla="*/ 150 w 436"/>
                  <a:gd name="T105" fmla="*/ 658 h 783"/>
                  <a:gd name="T106" fmla="*/ 175 w 436"/>
                  <a:gd name="T107" fmla="*/ 683 h 783"/>
                  <a:gd name="T108" fmla="*/ 211 w 436"/>
                  <a:gd name="T109" fmla="*/ 690 h 7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36" h="783">
                    <a:moveTo>
                      <a:pt x="432" y="0"/>
                    </a:moveTo>
                    <a:lnTo>
                      <a:pt x="432" y="683"/>
                    </a:lnTo>
                    <a:lnTo>
                      <a:pt x="432" y="737"/>
                    </a:lnTo>
                    <a:lnTo>
                      <a:pt x="436" y="776"/>
                    </a:lnTo>
                    <a:lnTo>
                      <a:pt x="322" y="776"/>
                    </a:lnTo>
                    <a:lnTo>
                      <a:pt x="318" y="740"/>
                    </a:lnTo>
                    <a:lnTo>
                      <a:pt x="318" y="690"/>
                    </a:lnTo>
                    <a:lnTo>
                      <a:pt x="315" y="690"/>
                    </a:lnTo>
                    <a:lnTo>
                      <a:pt x="300" y="719"/>
                    </a:lnTo>
                    <a:lnTo>
                      <a:pt x="279" y="744"/>
                    </a:lnTo>
                    <a:lnTo>
                      <a:pt x="254" y="765"/>
                    </a:lnTo>
                    <a:lnTo>
                      <a:pt x="222" y="776"/>
                    </a:lnTo>
                    <a:lnTo>
                      <a:pt x="179" y="783"/>
                    </a:lnTo>
                    <a:lnTo>
                      <a:pt x="129" y="776"/>
                    </a:lnTo>
                    <a:lnTo>
                      <a:pt x="89" y="754"/>
                    </a:lnTo>
                    <a:lnTo>
                      <a:pt x="57" y="722"/>
                    </a:lnTo>
                    <a:lnTo>
                      <a:pt x="32" y="679"/>
                    </a:lnTo>
                    <a:lnTo>
                      <a:pt x="14" y="629"/>
                    </a:lnTo>
                    <a:lnTo>
                      <a:pt x="4" y="572"/>
                    </a:lnTo>
                    <a:lnTo>
                      <a:pt x="0" y="508"/>
                    </a:lnTo>
                    <a:lnTo>
                      <a:pt x="7" y="429"/>
                    </a:lnTo>
                    <a:lnTo>
                      <a:pt x="21" y="361"/>
                    </a:lnTo>
                    <a:lnTo>
                      <a:pt x="46" y="307"/>
                    </a:lnTo>
                    <a:lnTo>
                      <a:pt x="82" y="268"/>
                    </a:lnTo>
                    <a:lnTo>
                      <a:pt x="125" y="243"/>
                    </a:lnTo>
                    <a:lnTo>
                      <a:pt x="175" y="232"/>
                    </a:lnTo>
                    <a:lnTo>
                      <a:pt x="225" y="240"/>
                    </a:lnTo>
                    <a:lnTo>
                      <a:pt x="261" y="261"/>
                    </a:lnTo>
                    <a:lnTo>
                      <a:pt x="290" y="290"/>
                    </a:lnTo>
                    <a:lnTo>
                      <a:pt x="307" y="318"/>
                    </a:lnTo>
                    <a:lnTo>
                      <a:pt x="307" y="318"/>
                    </a:lnTo>
                    <a:lnTo>
                      <a:pt x="307" y="0"/>
                    </a:lnTo>
                    <a:lnTo>
                      <a:pt x="432" y="0"/>
                    </a:lnTo>
                    <a:close/>
                    <a:moveTo>
                      <a:pt x="211" y="690"/>
                    </a:moveTo>
                    <a:lnTo>
                      <a:pt x="243" y="683"/>
                    </a:lnTo>
                    <a:lnTo>
                      <a:pt x="268" y="665"/>
                    </a:lnTo>
                    <a:lnTo>
                      <a:pt x="286" y="636"/>
                    </a:lnTo>
                    <a:lnTo>
                      <a:pt x="300" y="597"/>
                    </a:lnTo>
                    <a:lnTo>
                      <a:pt x="307" y="554"/>
                    </a:lnTo>
                    <a:lnTo>
                      <a:pt x="307" y="508"/>
                    </a:lnTo>
                    <a:lnTo>
                      <a:pt x="304" y="447"/>
                    </a:lnTo>
                    <a:lnTo>
                      <a:pt x="293" y="400"/>
                    </a:lnTo>
                    <a:lnTo>
                      <a:pt x="275" y="361"/>
                    </a:lnTo>
                    <a:lnTo>
                      <a:pt x="250" y="336"/>
                    </a:lnTo>
                    <a:lnTo>
                      <a:pt x="214" y="329"/>
                    </a:lnTo>
                    <a:lnTo>
                      <a:pt x="179" y="336"/>
                    </a:lnTo>
                    <a:lnTo>
                      <a:pt x="154" y="358"/>
                    </a:lnTo>
                    <a:lnTo>
                      <a:pt x="136" y="397"/>
                    </a:lnTo>
                    <a:lnTo>
                      <a:pt x="125" y="443"/>
                    </a:lnTo>
                    <a:lnTo>
                      <a:pt x="122" y="504"/>
                    </a:lnTo>
                    <a:lnTo>
                      <a:pt x="125" y="569"/>
                    </a:lnTo>
                    <a:lnTo>
                      <a:pt x="132" y="622"/>
                    </a:lnTo>
                    <a:lnTo>
                      <a:pt x="150" y="658"/>
                    </a:lnTo>
                    <a:lnTo>
                      <a:pt x="175" y="683"/>
                    </a:lnTo>
                    <a:lnTo>
                      <a:pt x="211" y="69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2" name="Freeform 27">
                <a:extLst>
                  <a:ext uri="{FF2B5EF4-FFF2-40B4-BE49-F238E27FC236}">
                    <a16:creationId xmlns:a16="http://schemas.microsoft.com/office/drawing/2014/main" id="{00B075E6-E2CC-4A3F-94F2-FC8EED56D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8" y="476"/>
                <a:ext cx="457" cy="722"/>
              </a:xfrm>
              <a:custGeom>
                <a:avLst/>
                <a:gdLst>
                  <a:gd name="T0" fmla="*/ 0 w 457"/>
                  <a:gd name="T1" fmla="*/ 0 h 722"/>
                  <a:gd name="T2" fmla="*/ 125 w 457"/>
                  <a:gd name="T3" fmla="*/ 0 h 722"/>
                  <a:gd name="T4" fmla="*/ 125 w 457"/>
                  <a:gd name="T5" fmla="*/ 293 h 722"/>
                  <a:gd name="T6" fmla="*/ 329 w 457"/>
                  <a:gd name="T7" fmla="*/ 293 h 722"/>
                  <a:gd name="T8" fmla="*/ 329 w 457"/>
                  <a:gd name="T9" fmla="*/ 0 h 722"/>
                  <a:gd name="T10" fmla="*/ 457 w 457"/>
                  <a:gd name="T11" fmla="*/ 0 h 722"/>
                  <a:gd name="T12" fmla="*/ 457 w 457"/>
                  <a:gd name="T13" fmla="*/ 722 h 722"/>
                  <a:gd name="T14" fmla="*/ 329 w 457"/>
                  <a:gd name="T15" fmla="*/ 722 h 722"/>
                  <a:gd name="T16" fmla="*/ 329 w 457"/>
                  <a:gd name="T17" fmla="*/ 404 h 722"/>
                  <a:gd name="T18" fmla="*/ 125 w 457"/>
                  <a:gd name="T19" fmla="*/ 404 h 722"/>
                  <a:gd name="T20" fmla="*/ 125 w 457"/>
                  <a:gd name="T21" fmla="*/ 722 h 722"/>
                  <a:gd name="T22" fmla="*/ 0 w 457"/>
                  <a:gd name="T23" fmla="*/ 722 h 722"/>
                  <a:gd name="T24" fmla="*/ 0 w 457"/>
                  <a:gd name="T25" fmla="*/ 0 h 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7" h="722">
                    <a:moveTo>
                      <a:pt x="0" y="0"/>
                    </a:moveTo>
                    <a:lnTo>
                      <a:pt x="125" y="0"/>
                    </a:lnTo>
                    <a:lnTo>
                      <a:pt x="125" y="293"/>
                    </a:lnTo>
                    <a:lnTo>
                      <a:pt x="329" y="293"/>
                    </a:lnTo>
                    <a:lnTo>
                      <a:pt x="329" y="0"/>
                    </a:lnTo>
                    <a:lnTo>
                      <a:pt x="457" y="0"/>
                    </a:lnTo>
                    <a:lnTo>
                      <a:pt x="457" y="722"/>
                    </a:lnTo>
                    <a:lnTo>
                      <a:pt x="329" y="722"/>
                    </a:lnTo>
                    <a:lnTo>
                      <a:pt x="329" y="404"/>
                    </a:lnTo>
                    <a:lnTo>
                      <a:pt x="125" y="404"/>
                    </a:lnTo>
                    <a:lnTo>
                      <a:pt x="125" y="722"/>
                    </a:lnTo>
                    <a:lnTo>
                      <a:pt x="0" y="72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3" name="Freeform 28">
                <a:extLst>
                  <a:ext uri="{FF2B5EF4-FFF2-40B4-BE49-F238E27FC236}">
                    <a16:creationId xmlns:a16="http://schemas.microsoft.com/office/drawing/2014/main" id="{A73A42C3-DC23-417B-9185-97B16FB9547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344" y="654"/>
                <a:ext cx="414" cy="551"/>
              </a:xfrm>
              <a:custGeom>
                <a:avLst/>
                <a:gdLst>
                  <a:gd name="T0" fmla="*/ 386 w 414"/>
                  <a:gd name="T1" fmla="*/ 515 h 551"/>
                  <a:gd name="T2" fmla="*/ 354 w 414"/>
                  <a:gd name="T3" fmla="*/ 530 h 551"/>
                  <a:gd name="T4" fmla="*/ 300 w 414"/>
                  <a:gd name="T5" fmla="*/ 544 h 551"/>
                  <a:gd name="T6" fmla="*/ 236 w 414"/>
                  <a:gd name="T7" fmla="*/ 551 h 551"/>
                  <a:gd name="T8" fmla="*/ 171 w 414"/>
                  <a:gd name="T9" fmla="*/ 544 h 551"/>
                  <a:gd name="T10" fmla="*/ 118 w 414"/>
                  <a:gd name="T11" fmla="*/ 522 h 551"/>
                  <a:gd name="T12" fmla="*/ 75 w 414"/>
                  <a:gd name="T13" fmla="*/ 490 h 551"/>
                  <a:gd name="T14" fmla="*/ 43 w 414"/>
                  <a:gd name="T15" fmla="*/ 451 h 551"/>
                  <a:gd name="T16" fmla="*/ 18 w 414"/>
                  <a:gd name="T17" fmla="*/ 401 h 551"/>
                  <a:gd name="T18" fmla="*/ 7 w 414"/>
                  <a:gd name="T19" fmla="*/ 344 h 551"/>
                  <a:gd name="T20" fmla="*/ 0 w 414"/>
                  <a:gd name="T21" fmla="*/ 283 h 551"/>
                  <a:gd name="T22" fmla="*/ 7 w 414"/>
                  <a:gd name="T23" fmla="*/ 219 h 551"/>
                  <a:gd name="T24" fmla="*/ 21 w 414"/>
                  <a:gd name="T25" fmla="*/ 158 h 551"/>
                  <a:gd name="T26" fmla="*/ 43 w 414"/>
                  <a:gd name="T27" fmla="*/ 108 h 551"/>
                  <a:gd name="T28" fmla="*/ 75 w 414"/>
                  <a:gd name="T29" fmla="*/ 61 h 551"/>
                  <a:gd name="T30" fmla="*/ 111 w 414"/>
                  <a:gd name="T31" fmla="*/ 29 h 551"/>
                  <a:gd name="T32" fmla="*/ 157 w 414"/>
                  <a:gd name="T33" fmla="*/ 8 h 551"/>
                  <a:gd name="T34" fmla="*/ 211 w 414"/>
                  <a:gd name="T35" fmla="*/ 0 h 551"/>
                  <a:gd name="T36" fmla="*/ 250 w 414"/>
                  <a:gd name="T37" fmla="*/ 4 h 551"/>
                  <a:gd name="T38" fmla="*/ 289 w 414"/>
                  <a:gd name="T39" fmla="*/ 15 h 551"/>
                  <a:gd name="T40" fmla="*/ 322 w 414"/>
                  <a:gd name="T41" fmla="*/ 36 h 551"/>
                  <a:gd name="T42" fmla="*/ 354 w 414"/>
                  <a:gd name="T43" fmla="*/ 61 h 551"/>
                  <a:gd name="T44" fmla="*/ 379 w 414"/>
                  <a:gd name="T45" fmla="*/ 101 h 551"/>
                  <a:gd name="T46" fmla="*/ 397 w 414"/>
                  <a:gd name="T47" fmla="*/ 151 h 551"/>
                  <a:gd name="T48" fmla="*/ 407 w 414"/>
                  <a:gd name="T49" fmla="*/ 211 h 551"/>
                  <a:gd name="T50" fmla="*/ 414 w 414"/>
                  <a:gd name="T51" fmla="*/ 286 h 551"/>
                  <a:gd name="T52" fmla="*/ 414 w 414"/>
                  <a:gd name="T53" fmla="*/ 311 h 551"/>
                  <a:gd name="T54" fmla="*/ 118 w 414"/>
                  <a:gd name="T55" fmla="*/ 311 h 551"/>
                  <a:gd name="T56" fmla="*/ 125 w 414"/>
                  <a:gd name="T57" fmla="*/ 362 h 551"/>
                  <a:gd name="T58" fmla="*/ 139 w 414"/>
                  <a:gd name="T59" fmla="*/ 401 h 551"/>
                  <a:gd name="T60" fmla="*/ 161 w 414"/>
                  <a:gd name="T61" fmla="*/ 433 h 551"/>
                  <a:gd name="T62" fmla="*/ 200 w 414"/>
                  <a:gd name="T63" fmla="*/ 451 h 551"/>
                  <a:gd name="T64" fmla="*/ 250 w 414"/>
                  <a:gd name="T65" fmla="*/ 458 h 551"/>
                  <a:gd name="T66" fmla="*/ 297 w 414"/>
                  <a:gd name="T67" fmla="*/ 451 h 551"/>
                  <a:gd name="T68" fmla="*/ 336 w 414"/>
                  <a:gd name="T69" fmla="*/ 444 h 551"/>
                  <a:gd name="T70" fmla="*/ 361 w 414"/>
                  <a:gd name="T71" fmla="*/ 429 h 551"/>
                  <a:gd name="T72" fmla="*/ 382 w 414"/>
                  <a:gd name="T73" fmla="*/ 415 h 551"/>
                  <a:gd name="T74" fmla="*/ 386 w 414"/>
                  <a:gd name="T75" fmla="*/ 515 h 551"/>
                  <a:gd name="T76" fmla="*/ 293 w 414"/>
                  <a:gd name="T77" fmla="*/ 229 h 551"/>
                  <a:gd name="T78" fmla="*/ 289 w 414"/>
                  <a:gd name="T79" fmla="*/ 168 h 551"/>
                  <a:gd name="T80" fmla="*/ 271 w 414"/>
                  <a:gd name="T81" fmla="*/ 126 h 551"/>
                  <a:gd name="T82" fmla="*/ 246 w 414"/>
                  <a:gd name="T83" fmla="*/ 97 h 551"/>
                  <a:gd name="T84" fmla="*/ 211 w 414"/>
                  <a:gd name="T85" fmla="*/ 90 h 551"/>
                  <a:gd name="T86" fmla="*/ 175 w 414"/>
                  <a:gd name="T87" fmla="*/ 97 h 551"/>
                  <a:gd name="T88" fmla="*/ 150 w 414"/>
                  <a:gd name="T89" fmla="*/ 118 h 551"/>
                  <a:gd name="T90" fmla="*/ 132 w 414"/>
                  <a:gd name="T91" fmla="*/ 151 h 551"/>
                  <a:gd name="T92" fmla="*/ 121 w 414"/>
                  <a:gd name="T93" fmla="*/ 190 h 551"/>
                  <a:gd name="T94" fmla="*/ 118 w 414"/>
                  <a:gd name="T95" fmla="*/ 229 h 551"/>
                  <a:gd name="T96" fmla="*/ 293 w 414"/>
                  <a:gd name="T97" fmla="*/ 229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14" h="551">
                    <a:moveTo>
                      <a:pt x="386" y="515"/>
                    </a:moveTo>
                    <a:lnTo>
                      <a:pt x="354" y="530"/>
                    </a:lnTo>
                    <a:lnTo>
                      <a:pt x="300" y="544"/>
                    </a:lnTo>
                    <a:lnTo>
                      <a:pt x="236" y="551"/>
                    </a:lnTo>
                    <a:lnTo>
                      <a:pt x="171" y="544"/>
                    </a:lnTo>
                    <a:lnTo>
                      <a:pt x="118" y="522"/>
                    </a:lnTo>
                    <a:lnTo>
                      <a:pt x="75" y="490"/>
                    </a:lnTo>
                    <a:lnTo>
                      <a:pt x="43" y="451"/>
                    </a:lnTo>
                    <a:lnTo>
                      <a:pt x="18" y="401"/>
                    </a:lnTo>
                    <a:lnTo>
                      <a:pt x="7" y="344"/>
                    </a:lnTo>
                    <a:lnTo>
                      <a:pt x="0" y="283"/>
                    </a:lnTo>
                    <a:lnTo>
                      <a:pt x="7" y="219"/>
                    </a:lnTo>
                    <a:lnTo>
                      <a:pt x="21" y="158"/>
                    </a:lnTo>
                    <a:lnTo>
                      <a:pt x="43" y="108"/>
                    </a:lnTo>
                    <a:lnTo>
                      <a:pt x="75" y="61"/>
                    </a:lnTo>
                    <a:lnTo>
                      <a:pt x="111" y="29"/>
                    </a:lnTo>
                    <a:lnTo>
                      <a:pt x="157" y="8"/>
                    </a:lnTo>
                    <a:lnTo>
                      <a:pt x="211" y="0"/>
                    </a:lnTo>
                    <a:lnTo>
                      <a:pt x="250" y="4"/>
                    </a:lnTo>
                    <a:lnTo>
                      <a:pt x="289" y="15"/>
                    </a:lnTo>
                    <a:lnTo>
                      <a:pt x="322" y="36"/>
                    </a:lnTo>
                    <a:lnTo>
                      <a:pt x="354" y="61"/>
                    </a:lnTo>
                    <a:lnTo>
                      <a:pt x="379" y="101"/>
                    </a:lnTo>
                    <a:lnTo>
                      <a:pt x="397" y="151"/>
                    </a:lnTo>
                    <a:lnTo>
                      <a:pt x="407" y="211"/>
                    </a:lnTo>
                    <a:lnTo>
                      <a:pt x="414" y="286"/>
                    </a:lnTo>
                    <a:lnTo>
                      <a:pt x="414" y="311"/>
                    </a:lnTo>
                    <a:lnTo>
                      <a:pt x="118" y="311"/>
                    </a:lnTo>
                    <a:lnTo>
                      <a:pt x="125" y="362"/>
                    </a:lnTo>
                    <a:lnTo>
                      <a:pt x="139" y="401"/>
                    </a:lnTo>
                    <a:lnTo>
                      <a:pt x="161" y="433"/>
                    </a:lnTo>
                    <a:lnTo>
                      <a:pt x="200" y="451"/>
                    </a:lnTo>
                    <a:lnTo>
                      <a:pt x="250" y="458"/>
                    </a:lnTo>
                    <a:lnTo>
                      <a:pt x="297" y="451"/>
                    </a:lnTo>
                    <a:lnTo>
                      <a:pt x="336" y="444"/>
                    </a:lnTo>
                    <a:lnTo>
                      <a:pt x="361" y="429"/>
                    </a:lnTo>
                    <a:lnTo>
                      <a:pt x="382" y="415"/>
                    </a:lnTo>
                    <a:lnTo>
                      <a:pt x="386" y="515"/>
                    </a:lnTo>
                    <a:close/>
                    <a:moveTo>
                      <a:pt x="293" y="229"/>
                    </a:moveTo>
                    <a:lnTo>
                      <a:pt x="289" y="168"/>
                    </a:lnTo>
                    <a:lnTo>
                      <a:pt x="271" y="126"/>
                    </a:lnTo>
                    <a:lnTo>
                      <a:pt x="246" y="97"/>
                    </a:lnTo>
                    <a:lnTo>
                      <a:pt x="211" y="90"/>
                    </a:lnTo>
                    <a:lnTo>
                      <a:pt x="175" y="97"/>
                    </a:lnTo>
                    <a:lnTo>
                      <a:pt x="150" y="118"/>
                    </a:lnTo>
                    <a:lnTo>
                      <a:pt x="132" y="151"/>
                    </a:lnTo>
                    <a:lnTo>
                      <a:pt x="121" y="190"/>
                    </a:lnTo>
                    <a:lnTo>
                      <a:pt x="118" y="229"/>
                    </a:lnTo>
                    <a:lnTo>
                      <a:pt x="293" y="22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4" name="Freeform 29">
                <a:extLst>
                  <a:ext uri="{FF2B5EF4-FFF2-40B4-BE49-F238E27FC236}">
                    <a16:creationId xmlns:a16="http://schemas.microsoft.com/office/drawing/2014/main" id="{162AD422-FACA-48A0-9AFD-CB9BE0B1DE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816" y="654"/>
                <a:ext cx="411" cy="551"/>
              </a:xfrm>
              <a:custGeom>
                <a:avLst/>
                <a:gdLst>
                  <a:gd name="T0" fmla="*/ 50 w 411"/>
                  <a:gd name="T1" fmla="*/ 40 h 551"/>
                  <a:gd name="T2" fmla="*/ 78 w 411"/>
                  <a:gd name="T3" fmla="*/ 29 h 551"/>
                  <a:gd name="T4" fmla="*/ 114 w 411"/>
                  <a:gd name="T5" fmla="*/ 15 h 551"/>
                  <a:gd name="T6" fmla="*/ 157 w 411"/>
                  <a:gd name="T7" fmla="*/ 4 h 551"/>
                  <a:gd name="T8" fmla="*/ 211 w 411"/>
                  <a:gd name="T9" fmla="*/ 0 h 551"/>
                  <a:gd name="T10" fmla="*/ 271 w 411"/>
                  <a:gd name="T11" fmla="*/ 8 h 551"/>
                  <a:gd name="T12" fmla="*/ 318 w 411"/>
                  <a:gd name="T13" fmla="*/ 22 h 551"/>
                  <a:gd name="T14" fmla="*/ 353 w 411"/>
                  <a:gd name="T15" fmla="*/ 43 h 551"/>
                  <a:gd name="T16" fmla="*/ 378 w 411"/>
                  <a:gd name="T17" fmla="*/ 75 h 551"/>
                  <a:gd name="T18" fmla="*/ 393 w 411"/>
                  <a:gd name="T19" fmla="*/ 115 h 551"/>
                  <a:gd name="T20" fmla="*/ 404 w 411"/>
                  <a:gd name="T21" fmla="*/ 161 h 551"/>
                  <a:gd name="T22" fmla="*/ 404 w 411"/>
                  <a:gd name="T23" fmla="*/ 215 h 551"/>
                  <a:gd name="T24" fmla="*/ 404 w 411"/>
                  <a:gd name="T25" fmla="*/ 447 h 551"/>
                  <a:gd name="T26" fmla="*/ 407 w 411"/>
                  <a:gd name="T27" fmla="*/ 501 h 551"/>
                  <a:gd name="T28" fmla="*/ 411 w 411"/>
                  <a:gd name="T29" fmla="*/ 544 h 551"/>
                  <a:gd name="T30" fmla="*/ 300 w 411"/>
                  <a:gd name="T31" fmla="*/ 544 h 551"/>
                  <a:gd name="T32" fmla="*/ 296 w 411"/>
                  <a:gd name="T33" fmla="*/ 508 h 551"/>
                  <a:gd name="T34" fmla="*/ 293 w 411"/>
                  <a:gd name="T35" fmla="*/ 469 h 551"/>
                  <a:gd name="T36" fmla="*/ 293 w 411"/>
                  <a:gd name="T37" fmla="*/ 469 h 551"/>
                  <a:gd name="T38" fmla="*/ 268 w 411"/>
                  <a:gd name="T39" fmla="*/ 501 h 551"/>
                  <a:gd name="T40" fmla="*/ 236 w 411"/>
                  <a:gd name="T41" fmla="*/ 526 h 551"/>
                  <a:gd name="T42" fmla="*/ 200 w 411"/>
                  <a:gd name="T43" fmla="*/ 544 h 551"/>
                  <a:gd name="T44" fmla="*/ 150 w 411"/>
                  <a:gd name="T45" fmla="*/ 551 h 551"/>
                  <a:gd name="T46" fmla="*/ 103 w 411"/>
                  <a:gd name="T47" fmla="*/ 544 h 551"/>
                  <a:gd name="T48" fmla="*/ 64 w 411"/>
                  <a:gd name="T49" fmla="*/ 526 h 551"/>
                  <a:gd name="T50" fmla="*/ 28 w 411"/>
                  <a:gd name="T51" fmla="*/ 494 h 551"/>
                  <a:gd name="T52" fmla="*/ 7 w 411"/>
                  <a:gd name="T53" fmla="*/ 447 h 551"/>
                  <a:gd name="T54" fmla="*/ 0 w 411"/>
                  <a:gd name="T55" fmla="*/ 394 h 551"/>
                  <a:gd name="T56" fmla="*/ 7 w 411"/>
                  <a:gd name="T57" fmla="*/ 340 h 551"/>
                  <a:gd name="T58" fmla="*/ 25 w 411"/>
                  <a:gd name="T59" fmla="*/ 297 h 551"/>
                  <a:gd name="T60" fmla="*/ 57 w 411"/>
                  <a:gd name="T61" fmla="*/ 261 h 551"/>
                  <a:gd name="T62" fmla="*/ 96 w 411"/>
                  <a:gd name="T63" fmla="*/ 240 h 551"/>
                  <a:gd name="T64" fmla="*/ 146 w 411"/>
                  <a:gd name="T65" fmla="*/ 226 h 551"/>
                  <a:gd name="T66" fmla="*/ 203 w 411"/>
                  <a:gd name="T67" fmla="*/ 215 h 551"/>
                  <a:gd name="T68" fmla="*/ 264 w 411"/>
                  <a:gd name="T69" fmla="*/ 215 h 551"/>
                  <a:gd name="T70" fmla="*/ 289 w 411"/>
                  <a:gd name="T71" fmla="*/ 215 h 551"/>
                  <a:gd name="T72" fmla="*/ 289 w 411"/>
                  <a:gd name="T73" fmla="*/ 193 h 551"/>
                  <a:gd name="T74" fmla="*/ 286 w 411"/>
                  <a:gd name="T75" fmla="*/ 165 h 551"/>
                  <a:gd name="T76" fmla="*/ 278 w 411"/>
                  <a:gd name="T77" fmla="*/ 136 h 551"/>
                  <a:gd name="T78" fmla="*/ 261 w 411"/>
                  <a:gd name="T79" fmla="*/ 115 h 551"/>
                  <a:gd name="T80" fmla="*/ 232 w 411"/>
                  <a:gd name="T81" fmla="*/ 97 h 551"/>
                  <a:gd name="T82" fmla="*/ 196 w 411"/>
                  <a:gd name="T83" fmla="*/ 93 h 551"/>
                  <a:gd name="T84" fmla="*/ 139 w 411"/>
                  <a:gd name="T85" fmla="*/ 101 h 551"/>
                  <a:gd name="T86" fmla="*/ 89 w 411"/>
                  <a:gd name="T87" fmla="*/ 122 h 551"/>
                  <a:gd name="T88" fmla="*/ 57 w 411"/>
                  <a:gd name="T89" fmla="*/ 143 h 551"/>
                  <a:gd name="T90" fmla="*/ 50 w 411"/>
                  <a:gd name="T91" fmla="*/ 40 h 551"/>
                  <a:gd name="T92" fmla="*/ 289 w 411"/>
                  <a:gd name="T93" fmla="*/ 283 h 551"/>
                  <a:gd name="T94" fmla="*/ 278 w 411"/>
                  <a:gd name="T95" fmla="*/ 283 h 551"/>
                  <a:gd name="T96" fmla="*/ 221 w 411"/>
                  <a:gd name="T97" fmla="*/ 286 h 551"/>
                  <a:gd name="T98" fmla="*/ 175 w 411"/>
                  <a:gd name="T99" fmla="*/ 294 h 551"/>
                  <a:gd name="T100" fmla="*/ 143 w 411"/>
                  <a:gd name="T101" fmla="*/ 315 h 551"/>
                  <a:gd name="T102" fmla="*/ 121 w 411"/>
                  <a:gd name="T103" fmla="*/ 344 h 551"/>
                  <a:gd name="T104" fmla="*/ 114 w 411"/>
                  <a:gd name="T105" fmla="*/ 383 h 551"/>
                  <a:gd name="T106" fmla="*/ 118 w 411"/>
                  <a:gd name="T107" fmla="*/ 415 h 551"/>
                  <a:gd name="T108" fmla="*/ 135 w 411"/>
                  <a:gd name="T109" fmla="*/ 440 h 551"/>
                  <a:gd name="T110" fmla="*/ 157 w 411"/>
                  <a:gd name="T111" fmla="*/ 458 h 551"/>
                  <a:gd name="T112" fmla="*/ 189 w 411"/>
                  <a:gd name="T113" fmla="*/ 465 h 551"/>
                  <a:gd name="T114" fmla="*/ 228 w 411"/>
                  <a:gd name="T115" fmla="*/ 458 h 551"/>
                  <a:gd name="T116" fmla="*/ 257 w 411"/>
                  <a:gd name="T117" fmla="*/ 437 h 551"/>
                  <a:gd name="T118" fmla="*/ 275 w 411"/>
                  <a:gd name="T119" fmla="*/ 408 h 551"/>
                  <a:gd name="T120" fmla="*/ 286 w 411"/>
                  <a:gd name="T121" fmla="*/ 365 h 551"/>
                  <a:gd name="T122" fmla="*/ 289 w 411"/>
                  <a:gd name="T123" fmla="*/ 311 h 551"/>
                  <a:gd name="T124" fmla="*/ 289 w 411"/>
                  <a:gd name="T125" fmla="*/ 283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51">
                    <a:moveTo>
                      <a:pt x="50" y="40"/>
                    </a:moveTo>
                    <a:lnTo>
                      <a:pt x="78" y="29"/>
                    </a:lnTo>
                    <a:lnTo>
                      <a:pt x="114" y="15"/>
                    </a:lnTo>
                    <a:lnTo>
                      <a:pt x="157" y="4"/>
                    </a:lnTo>
                    <a:lnTo>
                      <a:pt x="211" y="0"/>
                    </a:lnTo>
                    <a:lnTo>
                      <a:pt x="271" y="8"/>
                    </a:lnTo>
                    <a:lnTo>
                      <a:pt x="318" y="22"/>
                    </a:lnTo>
                    <a:lnTo>
                      <a:pt x="353" y="43"/>
                    </a:lnTo>
                    <a:lnTo>
                      <a:pt x="378" y="75"/>
                    </a:lnTo>
                    <a:lnTo>
                      <a:pt x="393" y="115"/>
                    </a:lnTo>
                    <a:lnTo>
                      <a:pt x="404" y="161"/>
                    </a:lnTo>
                    <a:lnTo>
                      <a:pt x="404" y="215"/>
                    </a:lnTo>
                    <a:lnTo>
                      <a:pt x="404" y="447"/>
                    </a:lnTo>
                    <a:lnTo>
                      <a:pt x="407" y="501"/>
                    </a:lnTo>
                    <a:lnTo>
                      <a:pt x="411" y="544"/>
                    </a:lnTo>
                    <a:lnTo>
                      <a:pt x="300" y="544"/>
                    </a:lnTo>
                    <a:lnTo>
                      <a:pt x="296" y="508"/>
                    </a:lnTo>
                    <a:lnTo>
                      <a:pt x="293" y="469"/>
                    </a:lnTo>
                    <a:lnTo>
                      <a:pt x="293" y="469"/>
                    </a:lnTo>
                    <a:lnTo>
                      <a:pt x="268" y="501"/>
                    </a:lnTo>
                    <a:lnTo>
                      <a:pt x="236" y="526"/>
                    </a:lnTo>
                    <a:lnTo>
                      <a:pt x="200" y="544"/>
                    </a:lnTo>
                    <a:lnTo>
                      <a:pt x="150" y="551"/>
                    </a:lnTo>
                    <a:lnTo>
                      <a:pt x="103" y="544"/>
                    </a:lnTo>
                    <a:lnTo>
                      <a:pt x="64" y="526"/>
                    </a:lnTo>
                    <a:lnTo>
                      <a:pt x="28" y="494"/>
                    </a:lnTo>
                    <a:lnTo>
                      <a:pt x="7" y="447"/>
                    </a:lnTo>
                    <a:lnTo>
                      <a:pt x="0" y="394"/>
                    </a:lnTo>
                    <a:lnTo>
                      <a:pt x="7" y="340"/>
                    </a:lnTo>
                    <a:lnTo>
                      <a:pt x="25" y="297"/>
                    </a:lnTo>
                    <a:lnTo>
                      <a:pt x="57" y="261"/>
                    </a:lnTo>
                    <a:lnTo>
                      <a:pt x="96" y="240"/>
                    </a:lnTo>
                    <a:lnTo>
                      <a:pt x="146" y="226"/>
                    </a:lnTo>
                    <a:lnTo>
                      <a:pt x="203" y="215"/>
                    </a:lnTo>
                    <a:lnTo>
                      <a:pt x="264" y="215"/>
                    </a:lnTo>
                    <a:lnTo>
                      <a:pt x="289" y="215"/>
                    </a:lnTo>
                    <a:lnTo>
                      <a:pt x="289" y="193"/>
                    </a:lnTo>
                    <a:lnTo>
                      <a:pt x="286" y="165"/>
                    </a:lnTo>
                    <a:lnTo>
                      <a:pt x="278" y="136"/>
                    </a:lnTo>
                    <a:lnTo>
                      <a:pt x="261" y="115"/>
                    </a:lnTo>
                    <a:lnTo>
                      <a:pt x="232" y="97"/>
                    </a:lnTo>
                    <a:lnTo>
                      <a:pt x="196" y="93"/>
                    </a:lnTo>
                    <a:lnTo>
                      <a:pt x="139" y="101"/>
                    </a:lnTo>
                    <a:lnTo>
                      <a:pt x="89" y="122"/>
                    </a:lnTo>
                    <a:lnTo>
                      <a:pt x="57" y="143"/>
                    </a:lnTo>
                    <a:lnTo>
                      <a:pt x="50" y="40"/>
                    </a:lnTo>
                    <a:close/>
                    <a:moveTo>
                      <a:pt x="289" y="283"/>
                    </a:moveTo>
                    <a:lnTo>
                      <a:pt x="278" y="283"/>
                    </a:lnTo>
                    <a:lnTo>
                      <a:pt x="221" y="286"/>
                    </a:lnTo>
                    <a:lnTo>
                      <a:pt x="175" y="294"/>
                    </a:lnTo>
                    <a:lnTo>
                      <a:pt x="143" y="315"/>
                    </a:lnTo>
                    <a:lnTo>
                      <a:pt x="121" y="344"/>
                    </a:lnTo>
                    <a:lnTo>
                      <a:pt x="114" y="383"/>
                    </a:lnTo>
                    <a:lnTo>
                      <a:pt x="118" y="415"/>
                    </a:lnTo>
                    <a:lnTo>
                      <a:pt x="135" y="440"/>
                    </a:lnTo>
                    <a:lnTo>
                      <a:pt x="157" y="458"/>
                    </a:lnTo>
                    <a:lnTo>
                      <a:pt x="189" y="465"/>
                    </a:lnTo>
                    <a:lnTo>
                      <a:pt x="228" y="458"/>
                    </a:lnTo>
                    <a:lnTo>
                      <a:pt x="257" y="437"/>
                    </a:lnTo>
                    <a:lnTo>
                      <a:pt x="275" y="408"/>
                    </a:lnTo>
                    <a:lnTo>
                      <a:pt x="286" y="365"/>
                    </a:lnTo>
                    <a:lnTo>
                      <a:pt x="289" y="311"/>
                    </a:lnTo>
                    <a:lnTo>
                      <a:pt x="289" y="283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51A31C1-C628-44C1-9A07-1436DACB44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41" y="422"/>
                <a:ext cx="122" cy="776"/>
              </a:xfrm>
              <a:prstGeom prst="rect">
                <a:avLst/>
              </a:pr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6" name="Freeform 31">
                <a:extLst>
                  <a:ext uri="{FF2B5EF4-FFF2-40B4-BE49-F238E27FC236}">
                    <a16:creationId xmlns:a16="http://schemas.microsoft.com/office/drawing/2014/main" id="{2B3B0278-897B-4857-9C43-E1B3A90A8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34" y="515"/>
                <a:ext cx="304" cy="690"/>
              </a:xfrm>
              <a:custGeom>
                <a:avLst/>
                <a:gdLst>
                  <a:gd name="T0" fmla="*/ 82 w 304"/>
                  <a:gd name="T1" fmla="*/ 39 h 690"/>
                  <a:gd name="T2" fmla="*/ 204 w 304"/>
                  <a:gd name="T3" fmla="*/ 0 h 690"/>
                  <a:gd name="T4" fmla="*/ 204 w 304"/>
                  <a:gd name="T5" fmla="*/ 150 h 690"/>
                  <a:gd name="T6" fmla="*/ 304 w 304"/>
                  <a:gd name="T7" fmla="*/ 150 h 690"/>
                  <a:gd name="T8" fmla="*/ 304 w 304"/>
                  <a:gd name="T9" fmla="*/ 243 h 690"/>
                  <a:gd name="T10" fmla="*/ 204 w 304"/>
                  <a:gd name="T11" fmla="*/ 243 h 690"/>
                  <a:gd name="T12" fmla="*/ 204 w 304"/>
                  <a:gd name="T13" fmla="*/ 518 h 690"/>
                  <a:gd name="T14" fmla="*/ 207 w 304"/>
                  <a:gd name="T15" fmla="*/ 554 h 690"/>
                  <a:gd name="T16" fmla="*/ 218 w 304"/>
                  <a:gd name="T17" fmla="*/ 576 h 690"/>
                  <a:gd name="T18" fmla="*/ 236 w 304"/>
                  <a:gd name="T19" fmla="*/ 590 h 690"/>
                  <a:gd name="T20" fmla="*/ 257 w 304"/>
                  <a:gd name="T21" fmla="*/ 594 h 690"/>
                  <a:gd name="T22" fmla="*/ 272 w 304"/>
                  <a:gd name="T23" fmla="*/ 590 h 690"/>
                  <a:gd name="T24" fmla="*/ 286 w 304"/>
                  <a:gd name="T25" fmla="*/ 590 h 690"/>
                  <a:gd name="T26" fmla="*/ 297 w 304"/>
                  <a:gd name="T27" fmla="*/ 586 h 690"/>
                  <a:gd name="T28" fmla="*/ 304 w 304"/>
                  <a:gd name="T29" fmla="*/ 583 h 690"/>
                  <a:gd name="T30" fmla="*/ 304 w 304"/>
                  <a:gd name="T31" fmla="*/ 672 h 690"/>
                  <a:gd name="T32" fmla="*/ 272 w 304"/>
                  <a:gd name="T33" fmla="*/ 683 h 690"/>
                  <a:gd name="T34" fmla="*/ 222 w 304"/>
                  <a:gd name="T35" fmla="*/ 690 h 690"/>
                  <a:gd name="T36" fmla="*/ 182 w 304"/>
                  <a:gd name="T37" fmla="*/ 686 h 690"/>
                  <a:gd name="T38" fmla="*/ 147 w 304"/>
                  <a:gd name="T39" fmla="*/ 676 h 690"/>
                  <a:gd name="T40" fmla="*/ 118 w 304"/>
                  <a:gd name="T41" fmla="*/ 654 h 690"/>
                  <a:gd name="T42" fmla="*/ 97 w 304"/>
                  <a:gd name="T43" fmla="*/ 626 h 690"/>
                  <a:gd name="T44" fmla="*/ 86 w 304"/>
                  <a:gd name="T45" fmla="*/ 586 h 690"/>
                  <a:gd name="T46" fmla="*/ 82 w 304"/>
                  <a:gd name="T47" fmla="*/ 536 h 690"/>
                  <a:gd name="T48" fmla="*/ 82 w 304"/>
                  <a:gd name="T49" fmla="*/ 243 h 690"/>
                  <a:gd name="T50" fmla="*/ 0 w 304"/>
                  <a:gd name="T51" fmla="*/ 243 h 690"/>
                  <a:gd name="T52" fmla="*/ 0 w 304"/>
                  <a:gd name="T53" fmla="*/ 150 h 690"/>
                  <a:gd name="T54" fmla="*/ 82 w 304"/>
                  <a:gd name="T55" fmla="*/ 150 h 690"/>
                  <a:gd name="T56" fmla="*/ 82 w 304"/>
                  <a:gd name="T57" fmla="*/ 39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0">
                    <a:moveTo>
                      <a:pt x="82" y="39"/>
                    </a:moveTo>
                    <a:lnTo>
                      <a:pt x="204" y="0"/>
                    </a:lnTo>
                    <a:lnTo>
                      <a:pt x="204" y="150"/>
                    </a:lnTo>
                    <a:lnTo>
                      <a:pt x="304" y="150"/>
                    </a:lnTo>
                    <a:lnTo>
                      <a:pt x="304" y="243"/>
                    </a:lnTo>
                    <a:lnTo>
                      <a:pt x="204" y="243"/>
                    </a:lnTo>
                    <a:lnTo>
                      <a:pt x="204" y="518"/>
                    </a:lnTo>
                    <a:lnTo>
                      <a:pt x="207" y="554"/>
                    </a:lnTo>
                    <a:lnTo>
                      <a:pt x="218" y="576"/>
                    </a:lnTo>
                    <a:lnTo>
                      <a:pt x="236" y="590"/>
                    </a:lnTo>
                    <a:lnTo>
                      <a:pt x="257" y="594"/>
                    </a:lnTo>
                    <a:lnTo>
                      <a:pt x="272" y="590"/>
                    </a:lnTo>
                    <a:lnTo>
                      <a:pt x="286" y="590"/>
                    </a:lnTo>
                    <a:lnTo>
                      <a:pt x="297" y="586"/>
                    </a:lnTo>
                    <a:lnTo>
                      <a:pt x="304" y="583"/>
                    </a:lnTo>
                    <a:lnTo>
                      <a:pt x="304" y="672"/>
                    </a:lnTo>
                    <a:lnTo>
                      <a:pt x="272" y="683"/>
                    </a:lnTo>
                    <a:lnTo>
                      <a:pt x="222" y="690"/>
                    </a:lnTo>
                    <a:lnTo>
                      <a:pt x="182" y="686"/>
                    </a:lnTo>
                    <a:lnTo>
                      <a:pt x="147" y="676"/>
                    </a:lnTo>
                    <a:lnTo>
                      <a:pt x="118" y="654"/>
                    </a:lnTo>
                    <a:lnTo>
                      <a:pt x="97" y="626"/>
                    </a:lnTo>
                    <a:lnTo>
                      <a:pt x="86" y="586"/>
                    </a:lnTo>
                    <a:lnTo>
                      <a:pt x="82" y="536"/>
                    </a:lnTo>
                    <a:lnTo>
                      <a:pt x="82" y="243"/>
                    </a:lnTo>
                    <a:lnTo>
                      <a:pt x="0" y="243"/>
                    </a:lnTo>
                    <a:lnTo>
                      <a:pt x="0" y="150"/>
                    </a:lnTo>
                    <a:lnTo>
                      <a:pt x="82" y="150"/>
                    </a:lnTo>
                    <a:lnTo>
                      <a:pt x="82" y="39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7" name="Freeform 32">
                <a:extLst>
                  <a:ext uri="{FF2B5EF4-FFF2-40B4-BE49-F238E27FC236}">
                    <a16:creationId xmlns:a16="http://schemas.microsoft.com/office/drawing/2014/main" id="{BBEF1C6E-5685-4C56-BA78-5AF8153874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02" y="422"/>
                <a:ext cx="400" cy="776"/>
              </a:xfrm>
              <a:custGeom>
                <a:avLst/>
                <a:gdLst>
                  <a:gd name="T0" fmla="*/ 0 w 400"/>
                  <a:gd name="T1" fmla="*/ 0 h 776"/>
                  <a:gd name="T2" fmla="*/ 122 w 400"/>
                  <a:gd name="T3" fmla="*/ 0 h 776"/>
                  <a:gd name="T4" fmla="*/ 122 w 400"/>
                  <a:gd name="T5" fmla="*/ 311 h 776"/>
                  <a:gd name="T6" fmla="*/ 125 w 400"/>
                  <a:gd name="T7" fmla="*/ 311 h 776"/>
                  <a:gd name="T8" fmla="*/ 140 w 400"/>
                  <a:gd name="T9" fmla="*/ 290 h 776"/>
                  <a:gd name="T10" fmla="*/ 157 w 400"/>
                  <a:gd name="T11" fmla="*/ 268 h 776"/>
                  <a:gd name="T12" fmla="*/ 179 w 400"/>
                  <a:gd name="T13" fmla="*/ 250 h 776"/>
                  <a:gd name="T14" fmla="*/ 211 w 400"/>
                  <a:gd name="T15" fmla="*/ 240 h 776"/>
                  <a:gd name="T16" fmla="*/ 250 w 400"/>
                  <a:gd name="T17" fmla="*/ 232 h 776"/>
                  <a:gd name="T18" fmla="*/ 300 w 400"/>
                  <a:gd name="T19" fmla="*/ 240 h 776"/>
                  <a:gd name="T20" fmla="*/ 340 w 400"/>
                  <a:gd name="T21" fmla="*/ 261 h 776"/>
                  <a:gd name="T22" fmla="*/ 368 w 400"/>
                  <a:gd name="T23" fmla="*/ 293 h 776"/>
                  <a:gd name="T24" fmla="*/ 386 w 400"/>
                  <a:gd name="T25" fmla="*/ 333 h 776"/>
                  <a:gd name="T26" fmla="*/ 397 w 400"/>
                  <a:gd name="T27" fmla="*/ 379 h 776"/>
                  <a:gd name="T28" fmla="*/ 400 w 400"/>
                  <a:gd name="T29" fmla="*/ 433 h 776"/>
                  <a:gd name="T30" fmla="*/ 400 w 400"/>
                  <a:gd name="T31" fmla="*/ 776 h 776"/>
                  <a:gd name="T32" fmla="*/ 279 w 400"/>
                  <a:gd name="T33" fmla="*/ 776 h 776"/>
                  <a:gd name="T34" fmla="*/ 279 w 400"/>
                  <a:gd name="T35" fmla="*/ 454 h 776"/>
                  <a:gd name="T36" fmla="*/ 275 w 400"/>
                  <a:gd name="T37" fmla="*/ 404 h 776"/>
                  <a:gd name="T38" fmla="*/ 261 w 400"/>
                  <a:gd name="T39" fmla="*/ 368 h 776"/>
                  <a:gd name="T40" fmla="*/ 240 w 400"/>
                  <a:gd name="T41" fmla="*/ 347 h 776"/>
                  <a:gd name="T42" fmla="*/ 207 w 400"/>
                  <a:gd name="T43" fmla="*/ 340 h 776"/>
                  <a:gd name="T44" fmla="*/ 175 w 400"/>
                  <a:gd name="T45" fmla="*/ 347 h 776"/>
                  <a:gd name="T46" fmla="*/ 150 w 400"/>
                  <a:gd name="T47" fmla="*/ 365 h 776"/>
                  <a:gd name="T48" fmla="*/ 132 w 400"/>
                  <a:gd name="T49" fmla="*/ 390 h 776"/>
                  <a:gd name="T50" fmla="*/ 125 w 400"/>
                  <a:gd name="T51" fmla="*/ 425 h 776"/>
                  <a:gd name="T52" fmla="*/ 122 w 400"/>
                  <a:gd name="T53" fmla="*/ 465 h 776"/>
                  <a:gd name="T54" fmla="*/ 122 w 400"/>
                  <a:gd name="T55" fmla="*/ 776 h 776"/>
                  <a:gd name="T56" fmla="*/ 0 w 400"/>
                  <a:gd name="T57" fmla="*/ 776 h 776"/>
                  <a:gd name="T58" fmla="*/ 0 w 400"/>
                  <a:gd name="T59" fmla="*/ 0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400" h="776">
                    <a:moveTo>
                      <a:pt x="0" y="0"/>
                    </a:moveTo>
                    <a:lnTo>
                      <a:pt x="122" y="0"/>
                    </a:lnTo>
                    <a:lnTo>
                      <a:pt x="122" y="311"/>
                    </a:lnTo>
                    <a:lnTo>
                      <a:pt x="125" y="311"/>
                    </a:lnTo>
                    <a:lnTo>
                      <a:pt x="140" y="290"/>
                    </a:lnTo>
                    <a:lnTo>
                      <a:pt x="157" y="268"/>
                    </a:lnTo>
                    <a:lnTo>
                      <a:pt x="179" y="250"/>
                    </a:lnTo>
                    <a:lnTo>
                      <a:pt x="211" y="240"/>
                    </a:lnTo>
                    <a:lnTo>
                      <a:pt x="250" y="232"/>
                    </a:lnTo>
                    <a:lnTo>
                      <a:pt x="300" y="240"/>
                    </a:lnTo>
                    <a:lnTo>
                      <a:pt x="340" y="261"/>
                    </a:lnTo>
                    <a:lnTo>
                      <a:pt x="368" y="293"/>
                    </a:lnTo>
                    <a:lnTo>
                      <a:pt x="386" y="333"/>
                    </a:lnTo>
                    <a:lnTo>
                      <a:pt x="397" y="379"/>
                    </a:lnTo>
                    <a:lnTo>
                      <a:pt x="400" y="433"/>
                    </a:lnTo>
                    <a:lnTo>
                      <a:pt x="400" y="776"/>
                    </a:lnTo>
                    <a:lnTo>
                      <a:pt x="279" y="776"/>
                    </a:lnTo>
                    <a:lnTo>
                      <a:pt x="279" y="454"/>
                    </a:lnTo>
                    <a:lnTo>
                      <a:pt x="275" y="404"/>
                    </a:lnTo>
                    <a:lnTo>
                      <a:pt x="261" y="368"/>
                    </a:lnTo>
                    <a:lnTo>
                      <a:pt x="240" y="347"/>
                    </a:lnTo>
                    <a:lnTo>
                      <a:pt x="207" y="340"/>
                    </a:lnTo>
                    <a:lnTo>
                      <a:pt x="175" y="347"/>
                    </a:lnTo>
                    <a:lnTo>
                      <a:pt x="150" y="365"/>
                    </a:lnTo>
                    <a:lnTo>
                      <a:pt x="132" y="390"/>
                    </a:lnTo>
                    <a:lnTo>
                      <a:pt x="125" y="425"/>
                    </a:lnTo>
                    <a:lnTo>
                      <a:pt x="122" y="465"/>
                    </a:lnTo>
                    <a:lnTo>
                      <a:pt x="122" y="776"/>
                    </a:lnTo>
                    <a:lnTo>
                      <a:pt x="0" y="77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8" name="Freeform 33">
                <a:extLst>
                  <a:ext uri="{FF2B5EF4-FFF2-40B4-BE49-F238E27FC236}">
                    <a16:creationId xmlns:a16="http://schemas.microsoft.com/office/drawing/2014/main" id="{7C1CE527-7AA6-4569-A34F-E064116791E8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131" y="1387"/>
                <a:ext cx="547" cy="744"/>
              </a:xfrm>
              <a:custGeom>
                <a:avLst/>
                <a:gdLst>
                  <a:gd name="T0" fmla="*/ 275 w 547"/>
                  <a:gd name="T1" fmla="*/ 0 h 744"/>
                  <a:gd name="T2" fmla="*/ 325 w 547"/>
                  <a:gd name="T3" fmla="*/ 8 h 744"/>
                  <a:gd name="T4" fmla="*/ 375 w 547"/>
                  <a:gd name="T5" fmla="*/ 22 h 744"/>
                  <a:gd name="T6" fmla="*/ 422 w 547"/>
                  <a:gd name="T7" fmla="*/ 50 h 744"/>
                  <a:gd name="T8" fmla="*/ 464 w 547"/>
                  <a:gd name="T9" fmla="*/ 90 h 744"/>
                  <a:gd name="T10" fmla="*/ 497 w 547"/>
                  <a:gd name="T11" fmla="*/ 140 h 744"/>
                  <a:gd name="T12" fmla="*/ 525 w 547"/>
                  <a:gd name="T13" fmla="*/ 204 h 744"/>
                  <a:gd name="T14" fmla="*/ 540 w 547"/>
                  <a:gd name="T15" fmla="*/ 283 h 744"/>
                  <a:gd name="T16" fmla="*/ 547 w 547"/>
                  <a:gd name="T17" fmla="*/ 372 h 744"/>
                  <a:gd name="T18" fmla="*/ 540 w 547"/>
                  <a:gd name="T19" fmla="*/ 462 h 744"/>
                  <a:gd name="T20" fmla="*/ 525 w 547"/>
                  <a:gd name="T21" fmla="*/ 540 h 744"/>
                  <a:gd name="T22" fmla="*/ 497 w 547"/>
                  <a:gd name="T23" fmla="*/ 605 h 744"/>
                  <a:gd name="T24" fmla="*/ 464 w 547"/>
                  <a:gd name="T25" fmla="*/ 655 h 744"/>
                  <a:gd name="T26" fmla="*/ 422 w 547"/>
                  <a:gd name="T27" fmla="*/ 694 h 744"/>
                  <a:gd name="T28" fmla="*/ 375 w 547"/>
                  <a:gd name="T29" fmla="*/ 723 h 744"/>
                  <a:gd name="T30" fmla="*/ 325 w 547"/>
                  <a:gd name="T31" fmla="*/ 737 h 744"/>
                  <a:gd name="T32" fmla="*/ 275 w 547"/>
                  <a:gd name="T33" fmla="*/ 744 h 744"/>
                  <a:gd name="T34" fmla="*/ 221 w 547"/>
                  <a:gd name="T35" fmla="*/ 737 h 744"/>
                  <a:gd name="T36" fmla="*/ 171 w 547"/>
                  <a:gd name="T37" fmla="*/ 723 h 744"/>
                  <a:gd name="T38" fmla="*/ 125 w 547"/>
                  <a:gd name="T39" fmla="*/ 694 h 744"/>
                  <a:gd name="T40" fmla="*/ 82 w 547"/>
                  <a:gd name="T41" fmla="*/ 655 h 744"/>
                  <a:gd name="T42" fmla="*/ 50 w 547"/>
                  <a:gd name="T43" fmla="*/ 605 h 744"/>
                  <a:gd name="T44" fmla="*/ 21 w 547"/>
                  <a:gd name="T45" fmla="*/ 540 h 744"/>
                  <a:gd name="T46" fmla="*/ 7 w 547"/>
                  <a:gd name="T47" fmla="*/ 462 h 744"/>
                  <a:gd name="T48" fmla="*/ 0 w 547"/>
                  <a:gd name="T49" fmla="*/ 372 h 744"/>
                  <a:gd name="T50" fmla="*/ 7 w 547"/>
                  <a:gd name="T51" fmla="*/ 283 h 744"/>
                  <a:gd name="T52" fmla="*/ 21 w 547"/>
                  <a:gd name="T53" fmla="*/ 204 h 744"/>
                  <a:gd name="T54" fmla="*/ 50 w 547"/>
                  <a:gd name="T55" fmla="*/ 140 h 744"/>
                  <a:gd name="T56" fmla="*/ 82 w 547"/>
                  <a:gd name="T57" fmla="*/ 90 h 744"/>
                  <a:gd name="T58" fmla="*/ 125 w 547"/>
                  <a:gd name="T59" fmla="*/ 50 h 744"/>
                  <a:gd name="T60" fmla="*/ 171 w 547"/>
                  <a:gd name="T61" fmla="*/ 22 h 744"/>
                  <a:gd name="T62" fmla="*/ 221 w 547"/>
                  <a:gd name="T63" fmla="*/ 8 h 744"/>
                  <a:gd name="T64" fmla="*/ 275 w 547"/>
                  <a:gd name="T65" fmla="*/ 0 h 744"/>
                  <a:gd name="T66" fmla="*/ 275 w 547"/>
                  <a:gd name="T67" fmla="*/ 644 h 744"/>
                  <a:gd name="T68" fmla="*/ 307 w 547"/>
                  <a:gd name="T69" fmla="*/ 637 h 744"/>
                  <a:gd name="T70" fmla="*/ 336 w 547"/>
                  <a:gd name="T71" fmla="*/ 623 h 744"/>
                  <a:gd name="T72" fmla="*/ 364 w 547"/>
                  <a:gd name="T73" fmla="*/ 598 h 744"/>
                  <a:gd name="T74" fmla="*/ 386 w 547"/>
                  <a:gd name="T75" fmla="*/ 562 h 744"/>
                  <a:gd name="T76" fmla="*/ 404 w 547"/>
                  <a:gd name="T77" fmla="*/ 512 h 744"/>
                  <a:gd name="T78" fmla="*/ 414 w 547"/>
                  <a:gd name="T79" fmla="*/ 451 h 744"/>
                  <a:gd name="T80" fmla="*/ 418 w 547"/>
                  <a:gd name="T81" fmla="*/ 372 h 744"/>
                  <a:gd name="T82" fmla="*/ 414 w 547"/>
                  <a:gd name="T83" fmla="*/ 294 h 744"/>
                  <a:gd name="T84" fmla="*/ 404 w 547"/>
                  <a:gd name="T85" fmla="*/ 233 h 744"/>
                  <a:gd name="T86" fmla="*/ 386 w 547"/>
                  <a:gd name="T87" fmla="*/ 183 h 744"/>
                  <a:gd name="T88" fmla="*/ 364 w 547"/>
                  <a:gd name="T89" fmla="*/ 147 h 744"/>
                  <a:gd name="T90" fmla="*/ 336 w 547"/>
                  <a:gd name="T91" fmla="*/ 122 h 744"/>
                  <a:gd name="T92" fmla="*/ 307 w 547"/>
                  <a:gd name="T93" fmla="*/ 108 h 744"/>
                  <a:gd name="T94" fmla="*/ 275 w 547"/>
                  <a:gd name="T95" fmla="*/ 104 h 744"/>
                  <a:gd name="T96" fmla="*/ 239 w 547"/>
                  <a:gd name="T97" fmla="*/ 108 h 744"/>
                  <a:gd name="T98" fmla="*/ 211 w 547"/>
                  <a:gd name="T99" fmla="*/ 122 h 744"/>
                  <a:gd name="T100" fmla="*/ 182 w 547"/>
                  <a:gd name="T101" fmla="*/ 147 h 744"/>
                  <a:gd name="T102" fmla="*/ 161 w 547"/>
                  <a:gd name="T103" fmla="*/ 183 h 744"/>
                  <a:gd name="T104" fmla="*/ 143 w 547"/>
                  <a:gd name="T105" fmla="*/ 233 h 744"/>
                  <a:gd name="T106" fmla="*/ 132 w 547"/>
                  <a:gd name="T107" fmla="*/ 294 h 744"/>
                  <a:gd name="T108" fmla="*/ 128 w 547"/>
                  <a:gd name="T109" fmla="*/ 372 h 744"/>
                  <a:gd name="T110" fmla="*/ 132 w 547"/>
                  <a:gd name="T111" fmla="*/ 451 h 744"/>
                  <a:gd name="T112" fmla="*/ 143 w 547"/>
                  <a:gd name="T113" fmla="*/ 512 h 744"/>
                  <a:gd name="T114" fmla="*/ 161 w 547"/>
                  <a:gd name="T115" fmla="*/ 562 h 744"/>
                  <a:gd name="T116" fmla="*/ 182 w 547"/>
                  <a:gd name="T117" fmla="*/ 598 h 744"/>
                  <a:gd name="T118" fmla="*/ 211 w 547"/>
                  <a:gd name="T119" fmla="*/ 623 h 744"/>
                  <a:gd name="T120" fmla="*/ 239 w 547"/>
                  <a:gd name="T121" fmla="*/ 637 h 744"/>
                  <a:gd name="T122" fmla="*/ 275 w 547"/>
                  <a:gd name="T123" fmla="*/ 644 h 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47" h="744">
                    <a:moveTo>
                      <a:pt x="275" y="0"/>
                    </a:moveTo>
                    <a:lnTo>
                      <a:pt x="325" y="8"/>
                    </a:lnTo>
                    <a:lnTo>
                      <a:pt x="375" y="22"/>
                    </a:lnTo>
                    <a:lnTo>
                      <a:pt x="422" y="50"/>
                    </a:lnTo>
                    <a:lnTo>
                      <a:pt x="464" y="90"/>
                    </a:lnTo>
                    <a:lnTo>
                      <a:pt x="497" y="140"/>
                    </a:lnTo>
                    <a:lnTo>
                      <a:pt x="525" y="204"/>
                    </a:lnTo>
                    <a:lnTo>
                      <a:pt x="540" y="283"/>
                    </a:lnTo>
                    <a:lnTo>
                      <a:pt x="547" y="372"/>
                    </a:lnTo>
                    <a:lnTo>
                      <a:pt x="540" y="462"/>
                    </a:lnTo>
                    <a:lnTo>
                      <a:pt x="525" y="540"/>
                    </a:lnTo>
                    <a:lnTo>
                      <a:pt x="497" y="605"/>
                    </a:lnTo>
                    <a:lnTo>
                      <a:pt x="464" y="655"/>
                    </a:lnTo>
                    <a:lnTo>
                      <a:pt x="422" y="694"/>
                    </a:lnTo>
                    <a:lnTo>
                      <a:pt x="375" y="723"/>
                    </a:lnTo>
                    <a:lnTo>
                      <a:pt x="325" y="737"/>
                    </a:lnTo>
                    <a:lnTo>
                      <a:pt x="275" y="744"/>
                    </a:lnTo>
                    <a:lnTo>
                      <a:pt x="221" y="737"/>
                    </a:lnTo>
                    <a:lnTo>
                      <a:pt x="171" y="723"/>
                    </a:lnTo>
                    <a:lnTo>
                      <a:pt x="125" y="694"/>
                    </a:lnTo>
                    <a:lnTo>
                      <a:pt x="82" y="655"/>
                    </a:lnTo>
                    <a:lnTo>
                      <a:pt x="50" y="605"/>
                    </a:lnTo>
                    <a:lnTo>
                      <a:pt x="21" y="540"/>
                    </a:lnTo>
                    <a:lnTo>
                      <a:pt x="7" y="462"/>
                    </a:lnTo>
                    <a:lnTo>
                      <a:pt x="0" y="372"/>
                    </a:lnTo>
                    <a:lnTo>
                      <a:pt x="7" y="283"/>
                    </a:lnTo>
                    <a:lnTo>
                      <a:pt x="21" y="204"/>
                    </a:lnTo>
                    <a:lnTo>
                      <a:pt x="50" y="140"/>
                    </a:lnTo>
                    <a:lnTo>
                      <a:pt x="82" y="90"/>
                    </a:lnTo>
                    <a:lnTo>
                      <a:pt x="125" y="50"/>
                    </a:lnTo>
                    <a:lnTo>
                      <a:pt x="171" y="22"/>
                    </a:lnTo>
                    <a:lnTo>
                      <a:pt x="221" y="8"/>
                    </a:lnTo>
                    <a:lnTo>
                      <a:pt x="275" y="0"/>
                    </a:lnTo>
                    <a:close/>
                    <a:moveTo>
                      <a:pt x="275" y="644"/>
                    </a:moveTo>
                    <a:lnTo>
                      <a:pt x="307" y="637"/>
                    </a:lnTo>
                    <a:lnTo>
                      <a:pt x="336" y="623"/>
                    </a:lnTo>
                    <a:lnTo>
                      <a:pt x="364" y="598"/>
                    </a:lnTo>
                    <a:lnTo>
                      <a:pt x="386" y="562"/>
                    </a:lnTo>
                    <a:lnTo>
                      <a:pt x="404" y="512"/>
                    </a:lnTo>
                    <a:lnTo>
                      <a:pt x="414" y="451"/>
                    </a:lnTo>
                    <a:lnTo>
                      <a:pt x="418" y="372"/>
                    </a:lnTo>
                    <a:lnTo>
                      <a:pt x="414" y="294"/>
                    </a:lnTo>
                    <a:lnTo>
                      <a:pt x="404" y="233"/>
                    </a:lnTo>
                    <a:lnTo>
                      <a:pt x="386" y="183"/>
                    </a:lnTo>
                    <a:lnTo>
                      <a:pt x="364" y="147"/>
                    </a:lnTo>
                    <a:lnTo>
                      <a:pt x="336" y="122"/>
                    </a:lnTo>
                    <a:lnTo>
                      <a:pt x="307" y="108"/>
                    </a:lnTo>
                    <a:lnTo>
                      <a:pt x="275" y="104"/>
                    </a:lnTo>
                    <a:lnTo>
                      <a:pt x="239" y="108"/>
                    </a:lnTo>
                    <a:lnTo>
                      <a:pt x="211" y="122"/>
                    </a:lnTo>
                    <a:lnTo>
                      <a:pt x="182" y="147"/>
                    </a:lnTo>
                    <a:lnTo>
                      <a:pt x="161" y="183"/>
                    </a:lnTo>
                    <a:lnTo>
                      <a:pt x="143" y="233"/>
                    </a:lnTo>
                    <a:lnTo>
                      <a:pt x="132" y="294"/>
                    </a:lnTo>
                    <a:lnTo>
                      <a:pt x="128" y="372"/>
                    </a:lnTo>
                    <a:lnTo>
                      <a:pt x="132" y="451"/>
                    </a:lnTo>
                    <a:lnTo>
                      <a:pt x="143" y="512"/>
                    </a:lnTo>
                    <a:lnTo>
                      <a:pt x="161" y="562"/>
                    </a:lnTo>
                    <a:lnTo>
                      <a:pt x="182" y="598"/>
                    </a:lnTo>
                    <a:lnTo>
                      <a:pt x="211" y="623"/>
                    </a:lnTo>
                    <a:lnTo>
                      <a:pt x="239" y="637"/>
                    </a:lnTo>
                    <a:lnTo>
                      <a:pt x="275" y="644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19" name="Freeform 34">
                <a:extLst>
                  <a:ext uri="{FF2B5EF4-FFF2-40B4-BE49-F238E27FC236}">
                    <a16:creationId xmlns:a16="http://schemas.microsoft.com/office/drawing/2014/main" id="{E1DF59A6-5588-4081-8308-AF7825A7D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6" y="1581"/>
                <a:ext cx="265" cy="539"/>
              </a:xfrm>
              <a:custGeom>
                <a:avLst/>
                <a:gdLst>
                  <a:gd name="T0" fmla="*/ 4 w 265"/>
                  <a:gd name="T1" fmla="*/ 96 h 539"/>
                  <a:gd name="T2" fmla="*/ 4 w 265"/>
                  <a:gd name="T3" fmla="*/ 46 h 539"/>
                  <a:gd name="T4" fmla="*/ 0 w 265"/>
                  <a:gd name="T5" fmla="*/ 7 h 539"/>
                  <a:gd name="T6" fmla="*/ 111 w 265"/>
                  <a:gd name="T7" fmla="*/ 7 h 539"/>
                  <a:gd name="T8" fmla="*/ 111 w 265"/>
                  <a:gd name="T9" fmla="*/ 57 h 539"/>
                  <a:gd name="T10" fmla="*/ 115 w 265"/>
                  <a:gd name="T11" fmla="*/ 103 h 539"/>
                  <a:gd name="T12" fmla="*/ 115 w 265"/>
                  <a:gd name="T13" fmla="*/ 103 h 539"/>
                  <a:gd name="T14" fmla="*/ 129 w 265"/>
                  <a:gd name="T15" fmla="*/ 78 h 539"/>
                  <a:gd name="T16" fmla="*/ 147 w 265"/>
                  <a:gd name="T17" fmla="*/ 50 h 539"/>
                  <a:gd name="T18" fmla="*/ 172 w 265"/>
                  <a:gd name="T19" fmla="*/ 25 h 539"/>
                  <a:gd name="T20" fmla="*/ 204 w 265"/>
                  <a:gd name="T21" fmla="*/ 7 h 539"/>
                  <a:gd name="T22" fmla="*/ 247 w 265"/>
                  <a:gd name="T23" fmla="*/ 0 h 539"/>
                  <a:gd name="T24" fmla="*/ 258 w 265"/>
                  <a:gd name="T25" fmla="*/ 0 h 539"/>
                  <a:gd name="T26" fmla="*/ 265 w 265"/>
                  <a:gd name="T27" fmla="*/ 3 h 539"/>
                  <a:gd name="T28" fmla="*/ 265 w 265"/>
                  <a:gd name="T29" fmla="*/ 121 h 539"/>
                  <a:gd name="T30" fmla="*/ 250 w 265"/>
                  <a:gd name="T31" fmla="*/ 118 h 539"/>
                  <a:gd name="T32" fmla="*/ 233 w 265"/>
                  <a:gd name="T33" fmla="*/ 118 h 539"/>
                  <a:gd name="T34" fmla="*/ 208 w 265"/>
                  <a:gd name="T35" fmla="*/ 121 h 539"/>
                  <a:gd name="T36" fmla="*/ 183 w 265"/>
                  <a:gd name="T37" fmla="*/ 128 h 539"/>
                  <a:gd name="T38" fmla="*/ 161 w 265"/>
                  <a:gd name="T39" fmla="*/ 146 h 539"/>
                  <a:gd name="T40" fmla="*/ 143 w 265"/>
                  <a:gd name="T41" fmla="*/ 171 h 539"/>
                  <a:gd name="T42" fmla="*/ 129 w 265"/>
                  <a:gd name="T43" fmla="*/ 203 h 539"/>
                  <a:gd name="T44" fmla="*/ 125 w 265"/>
                  <a:gd name="T45" fmla="*/ 246 h 539"/>
                  <a:gd name="T46" fmla="*/ 125 w 265"/>
                  <a:gd name="T47" fmla="*/ 539 h 539"/>
                  <a:gd name="T48" fmla="*/ 4 w 265"/>
                  <a:gd name="T49" fmla="*/ 539 h 539"/>
                  <a:gd name="T50" fmla="*/ 4 w 265"/>
                  <a:gd name="T51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65" h="539">
                    <a:moveTo>
                      <a:pt x="4" y="96"/>
                    </a:moveTo>
                    <a:lnTo>
                      <a:pt x="4" y="46"/>
                    </a:lnTo>
                    <a:lnTo>
                      <a:pt x="0" y="7"/>
                    </a:lnTo>
                    <a:lnTo>
                      <a:pt x="111" y="7"/>
                    </a:lnTo>
                    <a:lnTo>
                      <a:pt x="111" y="57"/>
                    </a:lnTo>
                    <a:lnTo>
                      <a:pt x="115" y="103"/>
                    </a:lnTo>
                    <a:lnTo>
                      <a:pt x="115" y="103"/>
                    </a:lnTo>
                    <a:lnTo>
                      <a:pt x="129" y="78"/>
                    </a:lnTo>
                    <a:lnTo>
                      <a:pt x="147" y="50"/>
                    </a:lnTo>
                    <a:lnTo>
                      <a:pt x="172" y="25"/>
                    </a:lnTo>
                    <a:lnTo>
                      <a:pt x="204" y="7"/>
                    </a:lnTo>
                    <a:lnTo>
                      <a:pt x="247" y="0"/>
                    </a:lnTo>
                    <a:lnTo>
                      <a:pt x="258" y="0"/>
                    </a:lnTo>
                    <a:lnTo>
                      <a:pt x="265" y="3"/>
                    </a:lnTo>
                    <a:lnTo>
                      <a:pt x="265" y="121"/>
                    </a:lnTo>
                    <a:lnTo>
                      <a:pt x="250" y="118"/>
                    </a:lnTo>
                    <a:lnTo>
                      <a:pt x="233" y="118"/>
                    </a:lnTo>
                    <a:lnTo>
                      <a:pt x="208" y="121"/>
                    </a:lnTo>
                    <a:lnTo>
                      <a:pt x="183" y="128"/>
                    </a:lnTo>
                    <a:lnTo>
                      <a:pt x="161" y="146"/>
                    </a:lnTo>
                    <a:lnTo>
                      <a:pt x="143" y="171"/>
                    </a:lnTo>
                    <a:lnTo>
                      <a:pt x="129" y="203"/>
                    </a:lnTo>
                    <a:lnTo>
                      <a:pt x="125" y="246"/>
                    </a:lnTo>
                    <a:lnTo>
                      <a:pt x="125" y="539"/>
                    </a:lnTo>
                    <a:lnTo>
                      <a:pt x="4" y="539"/>
                    </a:lnTo>
                    <a:lnTo>
                      <a:pt x="4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0" name="Freeform 35">
                <a:extLst>
                  <a:ext uri="{FF2B5EF4-FFF2-40B4-BE49-F238E27FC236}">
                    <a16:creationId xmlns:a16="http://schemas.microsoft.com/office/drawing/2014/main" id="{375514C3-C249-4EE9-B1C4-D9F319DC79E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67" y="1581"/>
                <a:ext cx="436" cy="768"/>
              </a:xfrm>
              <a:custGeom>
                <a:avLst/>
                <a:gdLst>
                  <a:gd name="T0" fmla="*/ 68 w 436"/>
                  <a:gd name="T1" fmla="*/ 643 h 768"/>
                  <a:gd name="T2" fmla="*/ 179 w 436"/>
                  <a:gd name="T3" fmla="*/ 668 h 768"/>
                  <a:gd name="T4" fmla="*/ 258 w 436"/>
                  <a:gd name="T5" fmla="*/ 650 h 768"/>
                  <a:gd name="T6" fmla="*/ 297 w 436"/>
                  <a:gd name="T7" fmla="*/ 600 h 768"/>
                  <a:gd name="T8" fmla="*/ 311 w 436"/>
                  <a:gd name="T9" fmla="*/ 536 h 768"/>
                  <a:gd name="T10" fmla="*/ 315 w 436"/>
                  <a:gd name="T11" fmla="*/ 450 h 768"/>
                  <a:gd name="T12" fmla="*/ 297 w 436"/>
                  <a:gd name="T13" fmla="*/ 475 h 768"/>
                  <a:gd name="T14" fmla="*/ 254 w 436"/>
                  <a:gd name="T15" fmla="*/ 522 h 768"/>
                  <a:gd name="T16" fmla="*/ 179 w 436"/>
                  <a:gd name="T17" fmla="*/ 539 h 768"/>
                  <a:gd name="T18" fmla="*/ 122 w 436"/>
                  <a:gd name="T19" fmla="*/ 529 h 768"/>
                  <a:gd name="T20" fmla="*/ 65 w 436"/>
                  <a:gd name="T21" fmla="*/ 489 h 768"/>
                  <a:gd name="T22" fmla="*/ 18 w 436"/>
                  <a:gd name="T23" fmla="*/ 407 h 768"/>
                  <a:gd name="T24" fmla="*/ 0 w 436"/>
                  <a:gd name="T25" fmla="*/ 275 h 768"/>
                  <a:gd name="T26" fmla="*/ 15 w 436"/>
                  <a:gd name="T27" fmla="*/ 157 h 768"/>
                  <a:gd name="T28" fmla="*/ 57 w 436"/>
                  <a:gd name="T29" fmla="*/ 60 h 768"/>
                  <a:gd name="T30" fmla="*/ 132 w 436"/>
                  <a:gd name="T31" fmla="*/ 7 h 768"/>
                  <a:gd name="T32" fmla="*/ 225 w 436"/>
                  <a:gd name="T33" fmla="*/ 3 h 768"/>
                  <a:gd name="T34" fmla="*/ 283 w 436"/>
                  <a:gd name="T35" fmla="*/ 39 h 768"/>
                  <a:gd name="T36" fmla="*/ 318 w 436"/>
                  <a:gd name="T37" fmla="*/ 89 h 768"/>
                  <a:gd name="T38" fmla="*/ 322 w 436"/>
                  <a:gd name="T39" fmla="*/ 50 h 768"/>
                  <a:gd name="T40" fmla="*/ 436 w 436"/>
                  <a:gd name="T41" fmla="*/ 7 h 768"/>
                  <a:gd name="T42" fmla="*/ 433 w 436"/>
                  <a:gd name="T43" fmla="*/ 92 h 768"/>
                  <a:gd name="T44" fmla="*/ 429 w 436"/>
                  <a:gd name="T45" fmla="*/ 543 h 768"/>
                  <a:gd name="T46" fmla="*/ 408 w 436"/>
                  <a:gd name="T47" fmla="*/ 647 h 768"/>
                  <a:gd name="T48" fmla="*/ 354 w 436"/>
                  <a:gd name="T49" fmla="*/ 722 h 768"/>
                  <a:gd name="T50" fmla="*/ 261 w 436"/>
                  <a:gd name="T51" fmla="*/ 765 h 768"/>
                  <a:gd name="T52" fmla="*/ 140 w 436"/>
                  <a:gd name="T53" fmla="*/ 765 h 768"/>
                  <a:gd name="T54" fmla="*/ 54 w 436"/>
                  <a:gd name="T55" fmla="*/ 747 h 768"/>
                  <a:gd name="T56" fmla="*/ 32 w 436"/>
                  <a:gd name="T57" fmla="*/ 622 h 768"/>
                  <a:gd name="T58" fmla="*/ 261 w 436"/>
                  <a:gd name="T59" fmla="*/ 439 h 768"/>
                  <a:gd name="T60" fmla="*/ 311 w 436"/>
                  <a:gd name="T61" fmla="*/ 382 h 768"/>
                  <a:gd name="T62" fmla="*/ 329 w 436"/>
                  <a:gd name="T63" fmla="*/ 268 h 768"/>
                  <a:gd name="T64" fmla="*/ 311 w 436"/>
                  <a:gd name="T65" fmla="*/ 157 h 768"/>
                  <a:gd name="T66" fmla="*/ 261 w 436"/>
                  <a:gd name="T67" fmla="*/ 103 h 768"/>
                  <a:gd name="T68" fmla="*/ 197 w 436"/>
                  <a:gd name="T69" fmla="*/ 103 h 768"/>
                  <a:gd name="T70" fmla="*/ 154 w 436"/>
                  <a:gd name="T71" fmla="*/ 160 h 768"/>
                  <a:gd name="T72" fmla="*/ 140 w 436"/>
                  <a:gd name="T73" fmla="*/ 268 h 768"/>
                  <a:gd name="T74" fmla="*/ 157 w 436"/>
                  <a:gd name="T75" fmla="*/ 386 h 768"/>
                  <a:gd name="T76" fmla="*/ 197 w 436"/>
                  <a:gd name="T77" fmla="*/ 439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36" h="768">
                    <a:moveTo>
                      <a:pt x="32" y="622"/>
                    </a:moveTo>
                    <a:lnTo>
                      <a:pt x="68" y="643"/>
                    </a:lnTo>
                    <a:lnTo>
                      <a:pt x="118" y="661"/>
                    </a:lnTo>
                    <a:lnTo>
                      <a:pt x="179" y="668"/>
                    </a:lnTo>
                    <a:lnTo>
                      <a:pt x="225" y="665"/>
                    </a:lnTo>
                    <a:lnTo>
                      <a:pt x="258" y="650"/>
                    </a:lnTo>
                    <a:lnTo>
                      <a:pt x="283" y="629"/>
                    </a:lnTo>
                    <a:lnTo>
                      <a:pt x="297" y="600"/>
                    </a:lnTo>
                    <a:lnTo>
                      <a:pt x="308" y="572"/>
                    </a:lnTo>
                    <a:lnTo>
                      <a:pt x="311" y="536"/>
                    </a:lnTo>
                    <a:lnTo>
                      <a:pt x="315" y="500"/>
                    </a:lnTo>
                    <a:lnTo>
                      <a:pt x="315" y="450"/>
                    </a:lnTo>
                    <a:lnTo>
                      <a:pt x="311" y="450"/>
                    </a:lnTo>
                    <a:lnTo>
                      <a:pt x="297" y="475"/>
                    </a:lnTo>
                    <a:lnTo>
                      <a:pt x="279" y="500"/>
                    </a:lnTo>
                    <a:lnTo>
                      <a:pt x="254" y="522"/>
                    </a:lnTo>
                    <a:lnTo>
                      <a:pt x="222" y="536"/>
                    </a:lnTo>
                    <a:lnTo>
                      <a:pt x="179" y="539"/>
                    </a:lnTo>
                    <a:lnTo>
                      <a:pt x="150" y="536"/>
                    </a:lnTo>
                    <a:lnTo>
                      <a:pt x="122" y="529"/>
                    </a:lnTo>
                    <a:lnTo>
                      <a:pt x="90" y="511"/>
                    </a:lnTo>
                    <a:lnTo>
                      <a:pt x="65" y="489"/>
                    </a:lnTo>
                    <a:lnTo>
                      <a:pt x="40" y="454"/>
                    </a:lnTo>
                    <a:lnTo>
                      <a:pt x="18" y="407"/>
                    </a:lnTo>
                    <a:lnTo>
                      <a:pt x="7" y="346"/>
                    </a:lnTo>
                    <a:lnTo>
                      <a:pt x="0" y="275"/>
                    </a:lnTo>
                    <a:lnTo>
                      <a:pt x="4" y="214"/>
                    </a:lnTo>
                    <a:lnTo>
                      <a:pt x="15" y="157"/>
                    </a:lnTo>
                    <a:lnTo>
                      <a:pt x="32" y="103"/>
                    </a:lnTo>
                    <a:lnTo>
                      <a:pt x="57" y="60"/>
                    </a:lnTo>
                    <a:lnTo>
                      <a:pt x="90" y="28"/>
                    </a:lnTo>
                    <a:lnTo>
                      <a:pt x="132" y="7"/>
                    </a:lnTo>
                    <a:lnTo>
                      <a:pt x="182" y="0"/>
                    </a:lnTo>
                    <a:lnTo>
                      <a:pt x="225" y="3"/>
                    </a:lnTo>
                    <a:lnTo>
                      <a:pt x="258" y="17"/>
                    </a:lnTo>
                    <a:lnTo>
                      <a:pt x="283" y="39"/>
                    </a:lnTo>
                    <a:lnTo>
                      <a:pt x="300" y="64"/>
                    </a:lnTo>
                    <a:lnTo>
                      <a:pt x="318" y="89"/>
                    </a:lnTo>
                    <a:lnTo>
                      <a:pt x="322" y="89"/>
                    </a:lnTo>
                    <a:lnTo>
                      <a:pt x="322" y="50"/>
                    </a:lnTo>
                    <a:lnTo>
                      <a:pt x="325" y="7"/>
                    </a:lnTo>
                    <a:lnTo>
                      <a:pt x="436" y="7"/>
                    </a:lnTo>
                    <a:lnTo>
                      <a:pt x="433" y="50"/>
                    </a:lnTo>
                    <a:lnTo>
                      <a:pt x="433" y="92"/>
                    </a:lnTo>
                    <a:lnTo>
                      <a:pt x="433" y="482"/>
                    </a:lnTo>
                    <a:lnTo>
                      <a:pt x="429" y="543"/>
                    </a:lnTo>
                    <a:lnTo>
                      <a:pt x="422" y="600"/>
                    </a:lnTo>
                    <a:lnTo>
                      <a:pt x="408" y="647"/>
                    </a:lnTo>
                    <a:lnTo>
                      <a:pt x="386" y="690"/>
                    </a:lnTo>
                    <a:lnTo>
                      <a:pt x="354" y="722"/>
                    </a:lnTo>
                    <a:lnTo>
                      <a:pt x="315" y="747"/>
                    </a:lnTo>
                    <a:lnTo>
                      <a:pt x="261" y="765"/>
                    </a:lnTo>
                    <a:lnTo>
                      <a:pt x="197" y="768"/>
                    </a:lnTo>
                    <a:lnTo>
                      <a:pt x="140" y="765"/>
                    </a:lnTo>
                    <a:lnTo>
                      <a:pt x="93" y="758"/>
                    </a:lnTo>
                    <a:lnTo>
                      <a:pt x="54" y="747"/>
                    </a:lnTo>
                    <a:lnTo>
                      <a:pt x="25" y="736"/>
                    </a:lnTo>
                    <a:lnTo>
                      <a:pt x="32" y="622"/>
                    </a:lnTo>
                    <a:close/>
                    <a:moveTo>
                      <a:pt x="222" y="447"/>
                    </a:moveTo>
                    <a:lnTo>
                      <a:pt x="261" y="439"/>
                    </a:lnTo>
                    <a:lnTo>
                      <a:pt x="290" y="418"/>
                    </a:lnTo>
                    <a:lnTo>
                      <a:pt x="311" y="382"/>
                    </a:lnTo>
                    <a:lnTo>
                      <a:pt x="325" y="332"/>
                    </a:lnTo>
                    <a:lnTo>
                      <a:pt x="329" y="268"/>
                    </a:lnTo>
                    <a:lnTo>
                      <a:pt x="322" y="207"/>
                    </a:lnTo>
                    <a:lnTo>
                      <a:pt x="311" y="157"/>
                    </a:lnTo>
                    <a:lnTo>
                      <a:pt x="290" y="125"/>
                    </a:lnTo>
                    <a:lnTo>
                      <a:pt x="261" y="103"/>
                    </a:lnTo>
                    <a:lnTo>
                      <a:pt x="229" y="96"/>
                    </a:lnTo>
                    <a:lnTo>
                      <a:pt x="197" y="103"/>
                    </a:lnTo>
                    <a:lnTo>
                      <a:pt x="172" y="125"/>
                    </a:lnTo>
                    <a:lnTo>
                      <a:pt x="154" y="160"/>
                    </a:lnTo>
                    <a:lnTo>
                      <a:pt x="143" y="207"/>
                    </a:lnTo>
                    <a:lnTo>
                      <a:pt x="140" y="268"/>
                    </a:lnTo>
                    <a:lnTo>
                      <a:pt x="147" y="336"/>
                    </a:lnTo>
                    <a:lnTo>
                      <a:pt x="157" y="386"/>
                    </a:lnTo>
                    <a:lnTo>
                      <a:pt x="175" y="418"/>
                    </a:lnTo>
                    <a:lnTo>
                      <a:pt x="197" y="439"/>
                    </a:lnTo>
                    <a:lnTo>
                      <a:pt x="222" y="44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1" name="Freeform 36">
                <a:extLst>
                  <a:ext uri="{FF2B5EF4-FFF2-40B4-BE49-F238E27FC236}">
                    <a16:creationId xmlns:a16="http://schemas.microsoft.com/office/drawing/2014/main" id="{DF4076AE-3323-427F-BDA7-FBABA3E8199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582" y="1581"/>
                <a:ext cx="411" cy="547"/>
              </a:xfrm>
              <a:custGeom>
                <a:avLst/>
                <a:gdLst>
                  <a:gd name="T0" fmla="*/ 50 w 411"/>
                  <a:gd name="T1" fmla="*/ 39 h 547"/>
                  <a:gd name="T2" fmla="*/ 79 w 411"/>
                  <a:gd name="T3" fmla="*/ 25 h 547"/>
                  <a:gd name="T4" fmla="*/ 114 w 411"/>
                  <a:gd name="T5" fmla="*/ 14 h 547"/>
                  <a:gd name="T6" fmla="*/ 157 w 411"/>
                  <a:gd name="T7" fmla="*/ 3 h 547"/>
                  <a:gd name="T8" fmla="*/ 211 w 411"/>
                  <a:gd name="T9" fmla="*/ 0 h 547"/>
                  <a:gd name="T10" fmla="*/ 272 w 411"/>
                  <a:gd name="T11" fmla="*/ 3 h 547"/>
                  <a:gd name="T12" fmla="*/ 318 w 411"/>
                  <a:gd name="T13" fmla="*/ 17 h 547"/>
                  <a:gd name="T14" fmla="*/ 354 w 411"/>
                  <a:gd name="T15" fmla="*/ 42 h 547"/>
                  <a:gd name="T16" fmla="*/ 375 w 411"/>
                  <a:gd name="T17" fmla="*/ 71 h 547"/>
                  <a:gd name="T18" fmla="*/ 393 w 411"/>
                  <a:gd name="T19" fmla="*/ 110 h 547"/>
                  <a:gd name="T20" fmla="*/ 400 w 411"/>
                  <a:gd name="T21" fmla="*/ 160 h 547"/>
                  <a:gd name="T22" fmla="*/ 404 w 411"/>
                  <a:gd name="T23" fmla="*/ 214 h 547"/>
                  <a:gd name="T24" fmla="*/ 404 w 411"/>
                  <a:gd name="T25" fmla="*/ 447 h 547"/>
                  <a:gd name="T26" fmla="*/ 407 w 411"/>
                  <a:gd name="T27" fmla="*/ 500 h 547"/>
                  <a:gd name="T28" fmla="*/ 411 w 411"/>
                  <a:gd name="T29" fmla="*/ 539 h 547"/>
                  <a:gd name="T30" fmla="*/ 300 w 411"/>
                  <a:gd name="T31" fmla="*/ 539 h 547"/>
                  <a:gd name="T32" fmla="*/ 293 w 411"/>
                  <a:gd name="T33" fmla="*/ 504 h 547"/>
                  <a:gd name="T34" fmla="*/ 293 w 411"/>
                  <a:gd name="T35" fmla="*/ 468 h 547"/>
                  <a:gd name="T36" fmla="*/ 293 w 411"/>
                  <a:gd name="T37" fmla="*/ 468 h 547"/>
                  <a:gd name="T38" fmla="*/ 268 w 411"/>
                  <a:gd name="T39" fmla="*/ 497 h 547"/>
                  <a:gd name="T40" fmla="*/ 236 w 411"/>
                  <a:gd name="T41" fmla="*/ 525 h 547"/>
                  <a:gd name="T42" fmla="*/ 196 w 411"/>
                  <a:gd name="T43" fmla="*/ 543 h 547"/>
                  <a:gd name="T44" fmla="*/ 150 w 411"/>
                  <a:gd name="T45" fmla="*/ 547 h 547"/>
                  <a:gd name="T46" fmla="*/ 104 w 411"/>
                  <a:gd name="T47" fmla="*/ 539 h 547"/>
                  <a:gd name="T48" fmla="*/ 61 w 411"/>
                  <a:gd name="T49" fmla="*/ 522 h 547"/>
                  <a:gd name="T50" fmla="*/ 28 w 411"/>
                  <a:gd name="T51" fmla="*/ 489 h 547"/>
                  <a:gd name="T52" fmla="*/ 7 w 411"/>
                  <a:gd name="T53" fmla="*/ 447 h 547"/>
                  <a:gd name="T54" fmla="*/ 0 w 411"/>
                  <a:gd name="T55" fmla="*/ 393 h 547"/>
                  <a:gd name="T56" fmla="*/ 3 w 411"/>
                  <a:gd name="T57" fmla="*/ 336 h 547"/>
                  <a:gd name="T58" fmla="*/ 25 w 411"/>
                  <a:gd name="T59" fmla="*/ 293 h 547"/>
                  <a:gd name="T60" fmla="*/ 53 w 411"/>
                  <a:gd name="T61" fmla="*/ 261 h 547"/>
                  <a:gd name="T62" fmla="*/ 96 w 411"/>
                  <a:gd name="T63" fmla="*/ 236 h 547"/>
                  <a:gd name="T64" fmla="*/ 143 w 411"/>
                  <a:gd name="T65" fmla="*/ 221 h 547"/>
                  <a:gd name="T66" fmla="*/ 200 w 411"/>
                  <a:gd name="T67" fmla="*/ 214 h 547"/>
                  <a:gd name="T68" fmla="*/ 264 w 411"/>
                  <a:gd name="T69" fmla="*/ 210 h 547"/>
                  <a:gd name="T70" fmla="*/ 289 w 411"/>
                  <a:gd name="T71" fmla="*/ 210 h 547"/>
                  <a:gd name="T72" fmla="*/ 289 w 411"/>
                  <a:gd name="T73" fmla="*/ 193 h 547"/>
                  <a:gd name="T74" fmla="*/ 286 w 411"/>
                  <a:gd name="T75" fmla="*/ 160 h 547"/>
                  <a:gd name="T76" fmla="*/ 275 w 411"/>
                  <a:gd name="T77" fmla="*/ 132 h 547"/>
                  <a:gd name="T78" fmla="*/ 257 w 411"/>
                  <a:gd name="T79" fmla="*/ 110 h 547"/>
                  <a:gd name="T80" fmla="*/ 232 w 411"/>
                  <a:gd name="T81" fmla="*/ 96 h 547"/>
                  <a:gd name="T82" fmla="*/ 196 w 411"/>
                  <a:gd name="T83" fmla="*/ 89 h 547"/>
                  <a:gd name="T84" fmla="*/ 136 w 411"/>
                  <a:gd name="T85" fmla="*/ 100 h 547"/>
                  <a:gd name="T86" fmla="*/ 89 w 411"/>
                  <a:gd name="T87" fmla="*/ 118 h 547"/>
                  <a:gd name="T88" fmla="*/ 57 w 411"/>
                  <a:gd name="T89" fmla="*/ 143 h 547"/>
                  <a:gd name="T90" fmla="*/ 50 w 411"/>
                  <a:gd name="T91" fmla="*/ 39 h 547"/>
                  <a:gd name="T92" fmla="*/ 289 w 411"/>
                  <a:gd name="T93" fmla="*/ 278 h 547"/>
                  <a:gd name="T94" fmla="*/ 279 w 411"/>
                  <a:gd name="T95" fmla="*/ 278 h 547"/>
                  <a:gd name="T96" fmla="*/ 221 w 411"/>
                  <a:gd name="T97" fmla="*/ 282 h 547"/>
                  <a:gd name="T98" fmla="*/ 175 w 411"/>
                  <a:gd name="T99" fmla="*/ 293 h 547"/>
                  <a:gd name="T100" fmla="*/ 139 w 411"/>
                  <a:gd name="T101" fmla="*/ 311 h 547"/>
                  <a:gd name="T102" fmla="*/ 118 w 411"/>
                  <a:gd name="T103" fmla="*/ 339 h 547"/>
                  <a:gd name="T104" fmla="*/ 111 w 411"/>
                  <a:gd name="T105" fmla="*/ 379 h 547"/>
                  <a:gd name="T106" fmla="*/ 118 w 411"/>
                  <a:gd name="T107" fmla="*/ 414 h 547"/>
                  <a:gd name="T108" fmla="*/ 132 w 411"/>
                  <a:gd name="T109" fmla="*/ 439 h 547"/>
                  <a:gd name="T110" fmla="*/ 157 w 411"/>
                  <a:gd name="T111" fmla="*/ 454 h 547"/>
                  <a:gd name="T112" fmla="*/ 189 w 411"/>
                  <a:gd name="T113" fmla="*/ 461 h 547"/>
                  <a:gd name="T114" fmla="*/ 229 w 411"/>
                  <a:gd name="T115" fmla="*/ 454 h 547"/>
                  <a:gd name="T116" fmla="*/ 257 w 411"/>
                  <a:gd name="T117" fmla="*/ 436 h 547"/>
                  <a:gd name="T118" fmla="*/ 275 w 411"/>
                  <a:gd name="T119" fmla="*/ 404 h 547"/>
                  <a:gd name="T120" fmla="*/ 286 w 411"/>
                  <a:gd name="T121" fmla="*/ 361 h 547"/>
                  <a:gd name="T122" fmla="*/ 289 w 411"/>
                  <a:gd name="T123" fmla="*/ 311 h 547"/>
                  <a:gd name="T124" fmla="*/ 289 w 411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1" h="547">
                    <a:moveTo>
                      <a:pt x="50" y="39"/>
                    </a:moveTo>
                    <a:lnTo>
                      <a:pt x="79" y="25"/>
                    </a:lnTo>
                    <a:lnTo>
                      <a:pt x="114" y="14"/>
                    </a:lnTo>
                    <a:lnTo>
                      <a:pt x="157" y="3"/>
                    </a:lnTo>
                    <a:lnTo>
                      <a:pt x="211" y="0"/>
                    </a:lnTo>
                    <a:lnTo>
                      <a:pt x="272" y="3"/>
                    </a:lnTo>
                    <a:lnTo>
                      <a:pt x="318" y="17"/>
                    </a:lnTo>
                    <a:lnTo>
                      <a:pt x="354" y="42"/>
                    </a:lnTo>
                    <a:lnTo>
                      <a:pt x="375" y="71"/>
                    </a:lnTo>
                    <a:lnTo>
                      <a:pt x="393" y="110"/>
                    </a:lnTo>
                    <a:lnTo>
                      <a:pt x="400" y="160"/>
                    </a:lnTo>
                    <a:lnTo>
                      <a:pt x="404" y="214"/>
                    </a:lnTo>
                    <a:lnTo>
                      <a:pt x="404" y="447"/>
                    </a:lnTo>
                    <a:lnTo>
                      <a:pt x="407" y="500"/>
                    </a:lnTo>
                    <a:lnTo>
                      <a:pt x="411" y="539"/>
                    </a:lnTo>
                    <a:lnTo>
                      <a:pt x="300" y="539"/>
                    </a:lnTo>
                    <a:lnTo>
                      <a:pt x="293" y="504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68" y="497"/>
                    </a:lnTo>
                    <a:lnTo>
                      <a:pt x="236" y="525"/>
                    </a:lnTo>
                    <a:lnTo>
                      <a:pt x="196" y="543"/>
                    </a:lnTo>
                    <a:lnTo>
                      <a:pt x="150" y="547"/>
                    </a:lnTo>
                    <a:lnTo>
                      <a:pt x="104" y="539"/>
                    </a:lnTo>
                    <a:lnTo>
                      <a:pt x="61" y="522"/>
                    </a:lnTo>
                    <a:lnTo>
                      <a:pt x="28" y="489"/>
                    </a:lnTo>
                    <a:lnTo>
                      <a:pt x="7" y="447"/>
                    </a:lnTo>
                    <a:lnTo>
                      <a:pt x="0" y="393"/>
                    </a:lnTo>
                    <a:lnTo>
                      <a:pt x="3" y="336"/>
                    </a:lnTo>
                    <a:lnTo>
                      <a:pt x="25" y="293"/>
                    </a:lnTo>
                    <a:lnTo>
                      <a:pt x="53" y="261"/>
                    </a:lnTo>
                    <a:lnTo>
                      <a:pt x="96" y="236"/>
                    </a:lnTo>
                    <a:lnTo>
                      <a:pt x="143" y="221"/>
                    </a:lnTo>
                    <a:lnTo>
                      <a:pt x="200" y="214"/>
                    </a:lnTo>
                    <a:lnTo>
                      <a:pt x="264" y="210"/>
                    </a:lnTo>
                    <a:lnTo>
                      <a:pt x="289" y="210"/>
                    </a:lnTo>
                    <a:lnTo>
                      <a:pt x="289" y="193"/>
                    </a:lnTo>
                    <a:lnTo>
                      <a:pt x="286" y="160"/>
                    </a:lnTo>
                    <a:lnTo>
                      <a:pt x="275" y="132"/>
                    </a:lnTo>
                    <a:lnTo>
                      <a:pt x="257" y="110"/>
                    </a:lnTo>
                    <a:lnTo>
                      <a:pt x="232" y="96"/>
                    </a:lnTo>
                    <a:lnTo>
                      <a:pt x="196" y="89"/>
                    </a:lnTo>
                    <a:lnTo>
                      <a:pt x="136" y="100"/>
                    </a:lnTo>
                    <a:lnTo>
                      <a:pt x="89" y="118"/>
                    </a:lnTo>
                    <a:lnTo>
                      <a:pt x="57" y="143"/>
                    </a:lnTo>
                    <a:lnTo>
                      <a:pt x="50" y="39"/>
                    </a:lnTo>
                    <a:close/>
                    <a:moveTo>
                      <a:pt x="289" y="278"/>
                    </a:moveTo>
                    <a:lnTo>
                      <a:pt x="279" y="278"/>
                    </a:lnTo>
                    <a:lnTo>
                      <a:pt x="221" y="282"/>
                    </a:lnTo>
                    <a:lnTo>
                      <a:pt x="175" y="293"/>
                    </a:lnTo>
                    <a:lnTo>
                      <a:pt x="139" y="311"/>
                    </a:lnTo>
                    <a:lnTo>
                      <a:pt x="118" y="339"/>
                    </a:lnTo>
                    <a:lnTo>
                      <a:pt x="111" y="379"/>
                    </a:lnTo>
                    <a:lnTo>
                      <a:pt x="118" y="414"/>
                    </a:lnTo>
                    <a:lnTo>
                      <a:pt x="132" y="439"/>
                    </a:lnTo>
                    <a:lnTo>
                      <a:pt x="157" y="454"/>
                    </a:lnTo>
                    <a:lnTo>
                      <a:pt x="189" y="461"/>
                    </a:lnTo>
                    <a:lnTo>
                      <a:pt x="229" y="454"/>
                    </a:lnTo>
                    <a:lnTo>
                      <a:pt x="257" y="436"/>
                    </a:lnTo>
                    <a:lnTo>
                      <a:pt x="275" y="404"/>
                    </a:lnTo>
                    <a:lnTo>
                      <a:pt x="286" y="361"/>
                    </a:lnTo>
                    <a:lnTo>
                      <a:pt x="289" y="311"/>
                    </a:lnTo>
                    <a:lnTo>
                      <a:pt x="289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2" name="Freeform 37">
                <a:extLst>
                  <a:ext uri="{FF2B5EF4-FFF2-40B4-BE49-F238E27FC236}">
                    <a16:creationId xmlns:a16="http://schemas.microsoft.com/office/drawing/2014/main" id="{B4F6CC76-ED90-440F-922B-73308B2F1F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04" y="1581"/>
                <a:ext cx="404" cy="539"/>
              </a:xfrm>
              <a:custGeom>
                <a:avLst/>
                <a:gdLst>
                  <a:gd name="T0" fmla="*/ 3 w 404"/>
                  <a:gd name="T1" fmla="*/ 96 h 539"/>
                  <a:gd name="T2" fmla="*/ 3 w 404"/>
                  <a:gd name="T3" fmla="*/ 46 h 539"/>
                  <a:gd name="T4" fmla="*/ 0 w 404"/>
                  <a:gd name="T5" fmla="*/ 7 h 539"/>
                  <a:gd name="T6" fmla="*/ 114 w 404"/>
                  <a:gd name="T7" fmla="*/ 7 h 539"/>
                  <a:gd name="T8" fmla="*/ 118 w 404"/>
                  <a:gd name="T9" fmla="*/ 50 h 539"/>
                  <a:gd name="T10" fmla="*/ 118 w 404"/>
                  <a:gd name="T11" fmla="*/ 89 h 539"/>
                  <a:gd name="T12" fmla="*/ 121 w 404"/>
                  <a:gd name="T13" fmla="*/ 89 h 539"/>
                  <a:gd name="T14" fmla="*/ 121 w 404"/>
                  <a:gd name="T15" fmla="*/ 89 h 539"/>
                  <a:gd name="T16" fmla="*/ 132 w 404"/>
                  <a:gd name="T17" fmla="*/ 67 h 539"/>
                  <a:gd name="T18" fmla="*/ 153 w 404"/>
                  <a:gd name="T19" fmla="*/ 42 h 539"/>
                  <a:gd name="T20" fmla="*/ 178 w 404"/>
                  <a:gd name="T21" fmla="*/ 21 h 539"/>
                  <a:gd name="T22" fmla="*/ 211 w 404"/>
                  <a:gd name="T23" fmla="*/ 7 h 539"/>
                  <a:gd name="T24" fmla="*/ 257 w 404"/>
                  <a:gd name="T25" fmla="*/ 0 h 539"/>
                  <a:gd name="T26" fmla="*/ 307 w 404"/>
                  <a:gd name="T27" fmla="*/ 7 h 539"/>
                  <a:gd name="T28" fmla="*/ 346 w 404"/>
                  <a:gd name="T29" fmla="*/ 25 h 539"/>
                  <a:gd name="T30" fmla="*/ 375 w 404"/>
                  <a:gd name="T31" fmla="*/ 57 h 539"/>
                  <a:gd name="T32" fmla="*/ 393 w 404"/>
                  <a:gd name="T33" fmla="*/ 96 h 539"/>
                  <a:gd name="T34" fmla="*/ 404 w 404"/>
                  <a:gd name="T35" fmla="*/ 146 h 539"/>
                  <a:gd name="T36" fmla="*/ 404 w 404"/>
                  <a:gd name="T37" fmla="*/ 196 h 539"/>
                  <a:gd name="T38" fmla="*/ 404 w 404"/>
                  <a:gd name="T39" fmla="*/ 539 h 539"/>
                  <a:gd name="T40" fmla="*/ 282 w 404"/>
                  <a:gd name="T41" fmla="*/ 539 h 539"/>
                  <a:gd name="T42" fmla="*/ 282 w 404"/>
                  <a:gd name="T43" fmla="*/ 221 h 539"/>
                  <a:gd name="T44" fmla="*/ 278 w 404"/>
                  <a:gd name="T45" fmla="*/ 168 h 539"/>
                  <a:gd name="T46" fmla="*/ 268 w 404"/>
                  <a:gd name="T47" fmla="*/ 132 h 539"/>
                  <a:gd name="T48" fmla="*/ 246 w 404"/>
                  <a:gd name="T49" fmla="*/ 110 h 539"/>
                  <a:gd name="T50" fmla="*/ 214 w 404"/>
                  <a:gd name="T51" fmla="*/ 103 h 539"/>
                  <a:gd name="T52" fmla="*/ 178 w 404"/>
                  <a:gd name="T53" fmla="*/ 110 h 539"/>
                  <a:gd name="T54" fmla="*/ 153 w 404"/>
                  <a:gd name="T55" fmla="*/ 128 h 539"/>
                  <a:gd name="T56" fmla="*/ 139 w 404"/>
                  <a:gd name="T57" fmla="*/ 157 h 539"/>
                  <a:gd name="T58" fmla="*/ 128 w 404"/>
                  <a:gd name="T59" fmla="*/ 189 h 539"/>
                  <a:gd name="T60" fmla="*/ 128 w 404"/>
                  <a:gd name="T61" fmla="*/ 228 h 539"/>
                  <a:gd name="T62" fmla="*/ 128 w 404"/>
                  <a:gd name="T63" fmla="*/ 539 h 539"/>
                  <a:gd name="T64" fmla="*/ 3 w 404"/>
                  <a:gd name="T65" fmla="*/ 539 h 539"/>
                  <a:gd name="T66" fmla="*/ 3 w 404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4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3" y="42"/>
                    </a:lnTo>
                    <a:lnTo>
                      <a:pt x="178" y="21"/>
                    </a:lnTo>
                    <a:lnTo>
                      <a:pt x="211" y="7"/>
                    </a:lnTo>
                    <a:lnTo>
                      <a:pt x="257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5" y="57"/>
                    </a:lnTo>
                    <a:lnTo>
                      <a:pt x="393" y="96"/>
                    </a:lnTo>
                    <a:lnTo>
                      <a:pt x="404" y="146"/>
                    </a:lnTo>
                    <a:lnTo>
                      <a:pt x="404" y="196"/>
                    </a:lnTo>
                    <a:lnTo>
                      <a:pt x="404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8" y="228"/>
                    </a:lnTo>
                    <a:lnTo>
                      <a:pt x="128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3" name="Freeform 38">
                <a:extLst>
                  <a:ext uri="{FF2B5EF4-FFF2-40B4-BE49-F238E27FC236}">
                    <a16:creationId xmlns:a16="http://schemas.microsoft.com/office/drawing/2014/main" id="{B89DF8B2-8FD4-4C19-BE33-D1CC4310636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18" y="1362"/>
                <a:ext cx="125" cy="758"/>
              </a:xfrm>
              <a:custGeom>
                <a:avLst/>
                <a:gdLst>
                  <a:gd name="T0" fmla="*/ 0 w 125"/>
                  <a:gd name="T1" fmla="*/ 0 h 758"/>
                  <a:gd name="T2" fmla="*/ 125 w 125"/>
                  <a:gd name="T3" fmla="*/ 0 h 758"/>
                  <a:gd name="T4" fmla="*/ 125 w 125"/>
                  <a:gd name="T5" fmla="*/ 126 h 758"/>
                  <a:gd name="T6" fmla="*/ 0 w 125"/>
                  <a:gd name="T7" fmla="*/ 126 h 758"/>
                  <a:gd name="T8" fmla="*/ 0 w 125"/>
                  <a:gd name="T9" fmla="*/ 0 h 758"/>
                  <a:gd name="T10" fmla="*/ 4 w 125"/>
                  <a:gd name="T11" fmla="*/ 226 h 758"/>
                  <a:gd name="T12" fmla="*/ 125 w 125"/>
                  <a:gd name="T13" fmla="*/ 226 h 758"/>
                  <a:gd name="T14" fmla="*/ 125 w 125"/>
                  <a:gd name="T15" fmla="*/ 758 h 758"/>
                  <a:gd name="T16" fmla="*/ 4 w 125"/>
                  <a:gd name="T17" fmla="*/ 758 h 758"/>
                  <a:gd name="T18" fmla="*/ 4 w 125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5" h="758">
                    <a:moveTo>
                      <a:pt x="0" y="0"/>
                    </a:moveTo>
                    <a:lnTo>
                      <a:pt x="125" y="0"/>
                    </a:lnTo>
                    <a:lnTo>
                      <a:pt x="125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4" y="226"/>
                    </a:moveTo>
                    <a:lnTo>
                      <a:pt x="125" y="226"/>
                    </a:lnTo>
                    <a:lnTo>
                      <a:pt x="125" y="758"/>
                    </a:lnTo>
                    <a:lnTo>
                      <a:pt x="4" y="758"/>
                    </a:lnTo>
                    <a:lnTo>
                      <a:pt x="4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4" name="Freeform 39">
                <a:extLst>
                  <a:ext uri="{FF2B5EF4-FFF2-40B4-BE49-F238E27FC236}">
                    <a16:creationId xmlns:a16="http://schemas.microsoft.com/office/drawing/2014/main" id="{8ED47422-D759-42DE-B1E1-3F687FD326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8" y="1588"/>
                <a:ext cx="343" cy="532"/>
              </a:xfrm>
              <a:custGeom>
                <a:avLst/>
                <a:gdLst>
                  <a:gd name="T0" fmla="*/ 0 w 343"/>
                  <a:gd name="T1" fmla="*/ 422 h 532"/>
                  <a:gd name="T2" fmla="*/ 214 w 343"/>
                  <a:gd name="T3" fmla="*/ 96 h 532"/>
                  <a:gd name="T4" fmla="*/ 7 w 343"/>
                  <a:gd name="T5" fmla="*/ 96 h 532"/>
                  <a:gd name="T6" fmla="*/ 7 w 343"/>
                  <a:gd name="T7" fmla="*/ 0 h 532"/>
                  <a:gd name="T8" fmla="*/ 336 w 343"/>
                  <a:gd name="T9" fmla="*/ 0 h 532"/>
                  <a:gd name="T10" fmla="*/ 336 w 343"/>
                  <a:gd name="T11" fmla="*/ 111 h 532"/>
                  <a:gd name="T12" fmla="*/ 125 w 343"/>
                  <a:gd name="T13" fmla="*/ 436 h 532"/>
                  <a:gd name="T14" fmla="*/ 343 w 343"/>
                  <a:gd name="T15" fmla="*/ 436 h 532"/>
                  <a:gd name="T16" fmla="*/ 343 w 343"/>
                  <a:gd name="T17" fmla="*/ 532 h 532"/>
                  <a:gd name="T18" fmla="*/ 0 w 343"/>
                  <a:gd name="T19" fmla="*/ 532 h 532"/>
                  <a:gd name="T20" fmla="*/ 0 w 343"/>
                  <a:gd name="T21" fmla="*/ 422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43" h="532">
                    <a:moveTo>
                      <a:pt x="0" y="422"/>
                    </a:moveTo>
                    <a:lnTo>
                      <a:pt x="214" y="96"/>
                    </a:lnTo>
                    <a:lnTo>
                      <a:pt x="7" y="96"/>
                    </a:lnTo>
                    <a:lnTo>
                      <a:pt x="7" y="0"/>
                    </a:lnTo>
                    <a:lnTo>
                      <a:pt x="336" y="0"/>
                    </a:lnTo>
                    <a:lnTo>
                      <a:pt x="336" y="111"/>
                    </a:lnTo>
                    <a:lnTo>
                      <a:pt x="125" y="436"/>
                    </a:lnTo>
                    <a:lnTo>
                      <a:pt x="343" y="436"/>
                    </a:lnTo>
                    <a:lnTo>
                      <a:pt x="343" y="532"/>
                    </a:lnTo>
                    <a:lnTo>
                      <a:pt x="0" y="532"/>
                    </a:lnTo>
                    <a:lnTo>
                      <a:pt x="0" y="422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5" name="Freeform 40">
                <a:extLst>
                  <a:ext uri="{FF2B5EF4-FFF2-40B4-BE49-F238E27FC236}">
                    <a16:creationId xmlns:a16="http://schemas.microsoft.com/office/drawing/2014/main" id="{E8B4B60D-6C6C-437C-9D3A-E058B00A71C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265" y="1581"/>
                <a:ext cx="415" cy="547"/>
              </a:xfrm>
              <a:custGeom>
                <a:avLst/>
                <a:gdLst>
                  <a:gd name="T0" fmla="*/ 54 w 415"/>
                  <a:gd name="T1" fmla="*/ 39 h 547"/>
                  <a:gd name="T2" fmla="*/ 82 w 415"/>
                  <a:gd name="T3" fmla="*/ 25 h 547"/>
                  <a:gd name="T4" fmla="*/ 118 w 415"/>
                  <a:gd name="T5" fmla="*/ 14 h 547"/>
                  <a:gd name="T6" fmla="*/ 161 w 415"/>
                  <a:gd name="T7" fmla="*/ 3 h 547"/>
                  <a:gd name="T8" fmla="*/ 215 w 415"/>
                  <a:gd name="T9" fmla="*/ 0 h 547"/>
                  <a:gd name="T10" fmla="*/ 272 w 415"/>
                  <a:gd name="T11" fmla="*/ 3 h 547"/>
                  <a:gd name="T12" fmla="*/ 322 w 415"/>
                  <a:gd name="T13" fmla="*/ 17 h 547"/>
                  <a:gd name="T14" fmla="*/ 354 w 415"/>
                  <a:gd name="T15" fmla="*/ 42 h 547"/>
                  <a:gd name="T16" fmla="*/ 379 w 415"/>
                  <a:gd name="T17" fmla="*/ 71 h 547"/>
                  <a:gd name="T18" fmla="*/ 397 w 415"/>
                  <a:gd name="T19" fmla="*/ 110 h 547"/>
                  <a:gd name="T20" fmla="*/ 404 w 415"/>
                  <a:gd name="T21" fmla="*/ 160 h 547"/>
                  <a:gd name="T22" fmla="*/ 408 w 415"/>
                  <a:gd name="T23" fmla="*/ 214 h 547"/>
                  <a:gd name="T24" fmla="*/ 408 w 415"/>
                  <a:gd name="T25" fmla="*/ 447 h 547"/>
                  <a:gd name="T26" fmla="*/ 408 w 415"/>
                  <a:gd name="T27" fmla="*/ 500 h 547"/>
                  <a:gd name="T28" fmla="*/ 415 w 415"/>
                  <a:gd name="T29" fmla="*/ 539 h 547"/>
                  <a:gd name="T30" fmla="*/ 304 w 415"/>
                  <a:gd name="T31" fmla="*/ 539 h 547"/>
                  <a:gd name="T32" fmla="*/ 297 w 415"/>
                  <a:gd name="T33" fmla="*/ 504 h 547"/>
                  <a:gd name="T34" fmla="*/ 297 w 415"/>
                  <a:gd name="T35" fmla="*/ 468 h 547"/>
                  <a:gd name="T36" fmla="*/ 293 w 415"/>
                  <a:gd name="T37" fmla="*/ 468 h 547"/>
                  <a:gd name="T38" fmla="*/ 272 w 415"/>
                  <a:gd name="T39" fmla="*/ 497 h 547"/>
                  <a:gd name="T40" fmla="*/ 240 w 415"/>
                  <a:gd name="T41" fmla="*/ 525 h 547"/>
                  <a:gd name="T42" fmla="*/ 200 w 415"/>
                  <a:gd name="T43" fmla="*/ 543 h 547"/>
                  <a:gd name="T44" fmla="*/ 154 w 415"/>
                  <a:gd name="T45" fmla="*/ 547 h 547"/>
                  <a:gd name="T46" fmla="*/ 107 w 415"/>
                  <a:gd name="T47" fmla="*/ 539 h 547"/>
                  <a:gd name="T48" fmla="*/ 65 w 415"/>
                  <a:gd name="T49" fmla="*/ 522 h 547"/>
                  <a:gd name="T50" fmla="*/ 32 w 415"/>
                  <a:gd name="T51" fmla="*/ 489 h 547"/>
                  <a:gd name="T52" fmla="*/ 11 w 415"/>
                  <a:gd name="T53" fmla="*/ 447 h 547"/>
                  <a:gd name="T54" fmla="*/ 0 w 415"/>
                  <a:gd name="T55" fmla="*/ 393 h 547"/>
                  <a:gd name="T56" fmla="*/ 7 w 415"/>
                  <a:gd name="T57" fmla="*/ 336 h 547"/>
                  <a:gd name="T58" fmla="*/ 29 w 415"/>
                  <a:gd name="T59" fmla="*/ 293 h 547"/>
                  <a:gd name="T60" fmla="*/ 57 w 415"/>
                  <a:gd name="T61" fmla="*/ 261 h 547"/>
                  <a:gd name="T62" fmla="*/ 97 w 415"/>
                  <a:gd name="T63" fmla="*/ 236 h 547"/>
                  <a:gd name="T64" fmla="*/ 147 w 415"/>
                  <a:gd name="T65" fmla="*/ 221 h 547"/>
                  <a:gd name="T66" fmla="*/ 204 w 415"/>
                  <a:gd name="T67" fmla="*/ 214 h 547"/>
                  <a:gd name="T68" fmla="*/ 268 w 415"/>
                  <a:gd name="T69" fmla="*/ 210 h 547"/>
                  <a:gd name="T70" fmla="*/ 293 w 415"/>
                  <a:gd name="T71" fmla="*/ 210 h 547"/>
                  <a:gd name="T72" fmla="*/ 293 w 415"/>
                  <a:gd name="T73" fmla="*/ 193 h 547"/>
                  <a:gd name="T74" fmla="*/ 290 w 415"/>
                  <a:gd name="T75" fmla="*/ 160 h 547"/>
                  <a:gd name="T76" fmla="*/ 279 w 415"/>
                  <a:gd name="T77" fmla="*/ 132 h 547"/>
                  <a:gd name="T78" fmla="*/ 261 w 415"/>
                  <a:gd name="T79" fmla="*/ 110 h 547"/>
                  <a:gd name="T80" fmla="*/ 236 w 415"/>
                  <a:gd name="T81" fmla="*/ 96 h 547"/>
                  <a:gd name="T82" fmla="*/ 197 w 415"/>
                  <a:gd name="T83" fmla="*/ 89 h 547"/>
                  <a:gd name="T84" fmla="*/ 140 w 415"/>
                  <a:gd name="T85" fmla="*/ 100 h 547"/>
                  <a:gd name="T86" fmla="*/ 93 w 415"/>
                  <a:gd name="T87" fmla="*/ 118 h 547"/>
                  <a:gd name="T88" fmla="*/ 61 w 415"/>
                  <a:gd name="T89" fmla="*/ 143 h 547"/>
                  <a:gd name="T90" fmla="*/ 54 w 415"/>
                  <a:gd name="T91" fmla="*/ 39 h 547"/>
                  <a:gd name="T92" fmla="*/ 293 w 415"/>
                  <a:gd name="T93" fmla="*/ 278 h 547"/>
                  <a:gd name="T94" fmla="*/ 283 w 415"/>
                  <a:gd name="T95" fmla="*/ 278 h 547"/>
                  <a:gd name="T96" fmla="*/ 225 w 415"/>
                  <a:gd name="T97" fmla="*/ 282 h 547"/>
                  <a:gd name="T98" fmla="*/ 179 w 415"/>
                  <a:gd name="T99" fmla="*/ 293 h 547"/>
                  <a:gd name="T100" fmla="*/ 143 w 415"/>
                  <a:gd name="T101" fmla="*/ 311 h 547"/>
                  <a:gd name="T102" fmla="*/ 122 w 415"/>
                  <a:gd name="T103" fmla="*/ 339 h 547"/>
                  <a:gd name="T104" fmla="*/ 115 w 415"/>
                  <a:gd name="T105" fmla="*/ 379 h 547"/>
                  <a:gd name="T106" fmla="*/ 122 w 415"/>
                  <a:gd name="T107" fmla="*/ 414 h 547"/>
                  <a:gd name="T108" fmla="*/ 136 w 415"/>
                  <a:gd name="T109" fmla="*/ 439 h 547"/>
                  <a:gd name="T110" fmla="*/ 161 w 415"/>
                  <a:gd name="T111" fmla="*/ 454 h 547"/>
                  <a:gd name="T112" fmla="*/ 193 w 415"/>
                  <a:gd name="T113" fmla="*/ 461 h 547"/>
                  <a:gd name="T114" fmla="*/ 233 w 415"/>
                  <a:gd name="T115" fmla="*/ 454 h 547"/>
                  <a:gd name="T116" fmla="*/ 261 w 415"/>
                  <a:gd name="T117" fmla="*/ 436 h 547"/>
                  <a:gd name="T118" fmla="*/ 279 w 415"/>
                  <a:gd name="T119" fmla="*/ 404 h 547"/>
                  <a:gd name="T120" fmla="*/ 290 w 415"/>
                  <a:gd name="T121" fmla="*/ 361 h 547"/>
                  <a:gd name="T122" fmla="*/ 293 w 415"/>
                  <a:gd name="T123" fmla="*/ 311 h 547"/>
                  <a:gd name="T124" fmla="*/ 293 w 415"/>
                  <a:gd name="T125" fmla="*/ 278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15" h="547">
                    <a:moveTo>
                      <a:pt x="54" y="39"/>
                    </a:moveTo>
                    <a:lnTo>
                      <a:pt x="82" y="25"/>
                    </a:lnTo>
                    <a:lnTo>
                      <a:pt x="118" y="14"/>
                    </a:lnTo>
                    <a:lnTo>
                      <a:pt x="161" y="3"/>
                    </a:lnTo>
                    <a:lnTo>
                      <a:pt x="215" y="0"/>
                    </a:lnTo>
                    <a:lnTo>
                      <a:pt x="272" y="3"/>
                    </a:lnTo>
                    <a:lnTo>
                      <a:pt x="322" y="17"/>
                    </a:lnTo>
                    <a:lnTo>
                      <a:pt x="354" y="42"/>
                    </a:lnTo>
                    <a:lnTo>
                      <a:pt x="379" y="71"/>
                    </a:lnTo>
                    <a:lnTo>
                      <a:pt x="397" y="110"/>
                    </a:lnTo>
                    <a:lnTo>
                      <a:pt x="404" y="160"/>
                    </a:lnTo>
                    <a:lnTo>
                      <a:pt x="408" y="214"/>
                    </a:lnTo>
                    <a:lnTo>
                      <a:pt x="408" y="447"/>
                    </a:lnTo>
                    <a:lnTo>
                      <a:pt x="408" y="500"/>
                    </a:lnTo>
                    <a:lnTo>
                      <a:pt x="415" y="539"/>
                    </a:lnTo>
                    <a:lnTo>
                      <a:pt x="304" y="539"/>
                    </a:lnTo>
                    <a:lnTo>
                      <a:pt x="297" y="504"/>
                    </a:lnTo>
                    <a:lnTo>
                      <a:pt x="297" y="468"/>
                    </a:lnTo>
                    <a:lnTo>
                      <a:pt x="293" y="468"/>
                    </a:lnTo>
                    <a:lnTo>
                      <a:pt x="272" y="497"/>
                    </a:lnTo>
                    <a:lnTo>
                      <a:pt x="240" y="525"/>
                    </a:lnTo>
                    <a:lnTo>
                      <a:pt x="200" y="543"/>
                    </a:lnTo>
                    <a:lnTo>
                      <a:pt x="154" y="547"/>
                    </a:lnTo>
                    <a:lnTo>
                      <a:pt x="107" y="539"/>
                    </a:lnTo>
                    <a:lnTo>
                      <a:pt x="65" y="522"/>
                    </a:lnTo>
                    <a:lnTo>
                      <a:pt x="32" y="489"/>
                    </a:lnTo>
                    <a:lnTo>
                      <a:pt x="11" y="447"/>
                    </a:lnTo>
                    <a:lnTo>
                      <a:pt x="0" y="393"/>
                    </a:lnTo>
                    <a:lnTo>
                      <a:pt x="7" y="336"/>
                    </a:lnTo>
                    <a:lnTo>
                      <a:pt x="29" y="293"/>
                    </a:lnTo>
                    <a:lnTo>
                      <a:pt x="57" y="261"/>
                    </a:lnTo>
                    <a:lnTo>
                      <a:pt x="97" y="236"/>
                    </a:lnTo>
                    <a:lnTo>
                      <a:pt x="147" y="221"/>
                    </a:lnTo>
                    <a:lnTo>
                      <a:pt x="204" y="214"/>
                    </a:lnTo>
                    <a:lnTo>
                      <a:pt x="268" y="210"/>
                    </a:lnTo>
                    <a:lnTo>
                      <a:pt x="293" y="210"/>
                    </a:lnTo>
                    <a:lnTo>
                      <a:pt x="293" y="193"/>
                    </a:lnTo>
                    <a:lnTo>
                      <a:pt x="290" y="160"/>
                    </a:lnTo>
                    <a:lnTo>
                      <a:pt x="279" y="132"/>
                    </a:lnTo>
                    <a:lnTo>
                      <a:pt x="261" y="110"/>
                    </a:lnTo>
                    <a:lnTo>
                      <a:pt x="236" y="96"/>
                    </a:lnTo>
                    <a:lnTo>
                      <a:pt x="197" y="89"/>
                    </a:lnTo>
                    <a:lnTo>
                      <a:pt x="140" y="100"/>
                    </a:lnTo>
                    <a:lnTo>
                      <a:pt x="93" y="118"/>
                    </a:lnTo>
                    <a:lnTo>
                      <a:pt x="61" y="143"/>
                    </a:lnTo>
                    <a:lnTo>
                      <a:pt x="54" y="39"/>
                    </a:lnTo>
                    <a:close/>
                    <a:moveTo>
                      <a:pt x="293" y="278"/>
                    </a:moveTo>
                    <a:lnTo>
                      <a:pt x="283" y="278"/>
                    </a:lnTo>
                    <a:lnTo>
                      <a:pt x="225" y="282"/>
                    </a:lnTo>
                    <a:lnTo>
                      <a:pt x="179" y="293"/>
                    </a:lnTo>
                    <a:lnTo>
                      <a:pt x="143" y="311"/>
                    </a:lnTo>
                    <a:lnTo>
                      <a:pt x="122" y="339"/>
                    </a:lnTo>
                    <a:lnTo>
                      <a:pt x="115" y="379"/>
                    </a:lnTo>
                    <a:lnTo>
                      <a:pt x="122" y="414"/>
                    </a:lnTo>
                    <a:lnTo>
                      <a:pt x="136" y="439"/>
                    </a:lnTo>
                    <a:lnTo>
                      <a:pt x="161" y="454"/>
                    </a:lnTo>
                    <a:lnTo>
                      <a:pt x="193" y="461"/>
                    </a:lnTo>
                    <a:lnTo>
                      <a:pt x="233" y="454"/>
                    </a:lnTo>
                    <a:lnTo>
                      <a:pt x="261" y="436"/>
                    </a:lnTo>
                    <a:lnTo>
                      <a:pt x="279" y="404"/>
                    </a:lnTo>
                    <a:lnTo>
                      <a:pt x="290" y="361"/>
                    </a:lnTo>
                    <a:lnTo>
                      <a:pt x="293" y="311"/>
                    </a:lnTo>
                    <a:lnTo>
                      <a:pt x="293" y="278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6" name="Freeform 41">
                <a:extLst>
                  <a:ext uri="{FF2B5EF4-FFF2-40B4-BE49-F238E27FC236}">
                    <a16:creationId xmlns:a16="http://schemas.microsoft.com/office/drawing/2014/main" id="{F1DF940E-F26A-4281-8A3B-2BA4512C32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33" y="1437"/>
                <a:ext cx="304" cy="691"/>
              </a:xfrm>
              <a:custGeom>
                <a:avLst/>
                <a:gdLst>
                  <a:gd name="T0" fmla="*/ 79 w 304"/>
                  <a:gd name="T1" fmla="*/ 40 h 691"/>
                  <a:gd name="T2" fmla="*/ 201 w 304"/>
                  <a:gd name="T3" fmla="*/ 0 h 691"/>
                  <a:gd name="T4" fmla="*/ 201 w 304"/>
                  <a:gd name="T5" fmla="*/ 151 h 691"/>
                  <a:gd name="T6" fmla="*/ 304 w 304"/>
                  <a:gd name="T7" fmla="*/ 151 h 691"/>
                  <a:gd name="T8" fmla="*/ 304 w 304"/>
                  <a:gd name="T9" fmla="*/ 244 h 691"/>
                  <a:gd name="T10" fmla="*/ 201 w 304"/>
                  <a:gd name="T11" fmla="*/ 244 h 691"/>
                  <a:gd name="T12" fmla="*/ 201 w 304"/>
                  <a:gd name="T13" fmla="*/ 523 h 691"/>
                  <a:gd name="T14" fmla="*/ 204 w 304"/>
                  <a:gd name="T15" fmla="*/ 558 h 691"/>
                  <a:gd name="T16" fmla="*/ 215 w 304"/>
                  <a:gd name="T17" fmla="*/ 580 h 691"/>
                  <a:gd name="T18" fmla="*/ 233 w 304"/>
                  <a:gd name="T19" fmla="*/ 591 h 691"/>
                  <a:gd name="T20" fmla="*/ 258 w 304"/>
                  <a:gd name="T21" fmla="*/ 594 h 691"/>
                  <a:gd name="T22" fmla="*/ 272 w 304"/>
                  <a:gd name="T23" fmla="*/ 594 h 691"/>
                  <a:gd name="T24" fmla="*/ 283 w 304"/>
                  <a:gd name="T25" fmla="*/ 591 h 691"/>
                  <a:gd name="T26" fmla="*/ 294 w 304"/>
                  <a:gd name="T27" fmla="*/ 587 h 691"/>
                  <a:gd name="T28" fmla="*/ 304 w 304"/>
                  <a:gd name="T29" fmla="*/ 583 h 691"/>
                  <a:gd name="T30" fmla="*/ 304 w 304"/>
                  <a:gd name="T31" fmla="*/ 673 h 691"/>
                  <a:gd name="T32" fmla="*/ 268 w 304"/>
                  <a:gd name="T33" fmla="*/ 687 h 691"/>
                  <a:gd name="T34" fmla="*/ 222 w 304"/>
                  <a:gd name="T35" fmla="*/ 691 h 691"/>
                  <a:gd name="T36" fmla="*/ 179 w 304"/>
                  <a:gd name="T37" fmla="*/ 687 h 691"/>
                  <a:gd name="T38" fmla="*/ 143 w 304"/>
                  <a:gd name="T39" fmla="*/ 676 h 691"/>
                  <a:gd name="T40" fmla="*/ 115 w 304"/>
                  <a:gd name="T41" fmla="*/ 655 h 691"/>
                  <a:gd name="T42" fmla="*/ 97 w 304"/>
                  <a:gd name="T43" fmla="*/ 626 h 691"/>
                  <a:gd name="T44" fmla="*/ 83 w 304"/>
                  <a:gd name="T45" fmla="*/ 587 h 691"/>
                  <a:gd name="T46" fmla="*/ 79 w 304"/>
                  <a:gd name="T47" fmla="*/ 537 h 691"/>
                  <a:gd name="T48" fmla="*/ 79 w 304"/>
                  <a:gd name="T49" fmla="*/ 244 h 691"/>
                  <a:gd name="T50" fmla="*/ 0 w 304"/>
                  <a:gd name="T51" fmla="*/ 244 h 691"/>
                  <a:gd name="T52" fmla="*/ 0 w 304"/>
                  <a:gd name="T53" fmla="*/ 151 h 691"/>
                  <a:gd name="T54" fmla="*/ 79 w 304"/>
                  <a:gd name="T55" fmla="*/ 151 h 691"/>
                  <a:gd name="T56" fmla="*/ 79 w 304"/>
                  <a:gd name="T57" fmla="*/ 40 h 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04" h="691">
                    <a:moveTo>
                      <a:pt x="79" y="40"/>
                    </a:moveTo>
                    <a:lnTo>
                      <a:pt x="201" y="0"/>
                    </a:lnTo>
                    <a:lnTo>
                      <a:pt x="201" y="151"/>
                    </a:lnTo>
                    <a:lnTo>
                      <a:pt x="304" y="151"/>
                    </a:lnTo>
                    <a:lnTo>
                      <a:pt x="304" y="244"/>
                    </a:lnTo>
                    <a:lnTo>
                      <a:pt x="201" y="244"/>
                    </a:lnTo>
                    <a:lnTo>
                      <a:pt x="201" y="523"/>
                    </a:lnTo>
                    <a:lnTo>
                      <a:pt x="204" y="558"/>
                    </a:lnTo>
                    <a:lnTo>
                      <a:pt x="215" y="580"/>
                    </a:lnTo>
                    <a:lnTo>
                      <a:pt x="233" y="591"/>
                    </a:lnTo>
                    <a:lnTo>
                      <a:pt x="258" y="594"/>
                    </a:lnTo>
                    <a:lnTo>
                      <a:pt x="272" y="594"/>
                    </a:lnTo>
                    <a:lnTo>
                      <a:pt x="283" y="591"/>
                    </a:lnTo>
                    <a:lnTo>
                      <a:pt x="294" y="587"/>
                    </a:lnTo>
                    <a:lnTo>
                      <a:pt x="304" y="583"/>
                    </a:lnTo>
                    <a:lnTo>
                      <a:pt x="304" y="673"/>
                    </a:lnTo>
                    <a:lnTo>
                      <a:pt x="268" y="687"/>
                    </a:lnTo>
                    <a:lnTo>
                      <a:pt x="222" y="691"/>
                    </a:lnTo>
                    <a:lnTo>
                      <a:pt x="179" y="687"/>
                    </a:lnTo>
                    <a:lnTo>
                      <a:pt x="143" y="676"/>
                    </a:lnTo>
                    <a:lnTo>
                      <a:pt x="115" y="655"/>
                    </a:lnTo>
                    <a:lnTo>
                      <a:pt x="97" y="626"/>
                    </a:lnTo>
                    <a:lnTo>
                      <a:pt x="83" y="587"/>
                    </a:lnTo>
                    <a:lnTo>
                      <a:pt x="79" y="537"/>
                    </a:lnTo>
                    <a:lnTo>
                      <a:pt x="79" y="244"/>
                    </a:lnTo>
                    <a:lnTo>
                      <a:pt x="0" y="244"/>
                    </a:lnTo>
                    <a:lnTo>
                      <a:pt x="0" y="151"/>
                    </a:lnTo>
                    <a:lnTo>
                      <a:pt x="79" y="151"/>
                    </a:lnTo>
                    <a:lnTo>
                      <a:pt x="79" y="40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7" name="Freeform 42">
                <a:extLst>
                  <a:ext uri="{FF2B5EF4-FFF2-40B4-BE49-F238E27FC236}">
                    <a16:creationId xmlns:a16="http://schemas.microsoft.com/office/drawing/2014/main" id="{4485B357-459F-4355-AB3C-E51151240B1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119" y="1362"/>
                <a:ext cx="140" cy="758"/>
              </a:xfrm>
              <a:custGeom>
                <a:avLst/>
                <a:gdLst>
                  <a:gd name="T0" fmla="*/ 0 w 140"/>
                  <a:gd name="T1" fmla="*/ 0 h 758"/>
                  <a:gd name="T2" fmla="*/ 126 w 140"/>
                  <a:gd name="T3" fmla="*/ 0 h 758"/>
                  <a:gd name="T4" fmla="*/ 126 w 140"/>
                  <a:gd name="T5" fmla="*/ 126 h 758"/>
                  <a:gd name="T6" fmla="*/ 0 w 140"/>
                  <a:gd name="T7" fmla="*/ 126 h 758"/>
                  <a:gd name="T8" fmla="*/ 0 w 140"/>
                  <a:gd name="T9" fmla="*/ 0 h 758"/>
                  <a:gd name="T10" fmla="*/ 15 w 140"/>
                  <a:gd name="T11" fmla="*/ 226 h 758"/>
                  <a:gd name="T12" fmla="*/ 140 w 140"/>
                  <a:gd name="T13" fmla="*/ 226 h 758"/>
                  <a:gd name="T14" fmla="*/ 140 w 140"/>
                  <a:gd name="T15" fmla="*/ 758 h 758"/>
                  <a:gd name="T16" fmla="*/ 15 w 140"/>
                  <a:gd name="T17" fmla="*/ 758 h 758"/>
                  <a:gd name="T18" fmla="*/ 15 w 140"/>
                  <a:gd name="T19" fmla="*/ 226 h 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40" h="758">
                    <a:moveTo>
                      <a:pt x="0" y="0"/>
                    </a:moveTo>
                    <a:lnTo>
                      <a:pt x="126" y="0"/>
                    </a:lnTo>
                    <a:lnTo>
                      <a:pt x="126" y="126"/>
                    </a:lnTo>
                    <a:lnTo>
                      <a:pt x="0" y="126"/>
                    </a:lnTo>
                    <a:lnTo>
                      <a:pt x="0" y="0"/>
                    </a:lnTo>
                    <a:close/>
                    <a:moveTo>
                      <a:pt x="15" y="226"/>
                    </a:moveTo>
                    <a:lnTo>
                      <a:pt x="140" y="226"/>
                    </a:lnTo>
                    <a:lnTo>
                      <a:pt x="140" y="758"/>
                    </a:lnTo>
                    <a:lnTo>
                      <a:pt x="15" y="758"/>
                    </a:lnTo>
                    <a:lnTo>
                      <a:pt x="15" y="22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8" name="Freeform 43">
                <a:extLst>
                  <a:ext uri="{FF2B5EF4-FFF2-40B4-BE49-F238E27FC236}">
                    <a16:creationId xmlns:a16="http://schemas.microsoft.com/office/drawing/2014/main" id="{42FB0A5A-35EA-4E4C-9905-27BB86C6D48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352" y="1581"/>
                <a:ext cx="443" cy="547"/>
              </a:xfrm>
              <a:custGeom>
                <a:avLst/>
                <a:gdLst>
                  <a:gd name="T0" fmla="*/ 221 w 443"/>
                  <a:gd name="T1" fmla="*/ 0 h 547"/>
                  <a:gd name="T2" fmla="*/ 261 w 443"/>
                  <a:gd name="T3" fmla="*/ 3 h 547"/>
                  <a:gd name="T4" fmla="*/ 300 w 443"/>
                  <a:gd name="T5" fmla="*/ 10 h 547"/>
                  <a:gd name="T6" fmla="*/ 339 w 443"/>
                  <a:gd name="T7" fmla="*/ 28 h 547"/>
                  <a:gd name="T8" fmla="*/ 371 w 443"/>
                  <a:gd name="T9" fmla="*/ 53 h 547"/>
                  <a:gd name="T10" fmla="*/ 400 w 443"/>
                  <a:gd name="T11" fmla="*/ 92 h 547"/>
                  <a:gd name="T12" fmla="*/ 425 w 443"/>
                  <a:gd name="T13" fmla="*/ 139 h 547"/>
                  <a:gd name="T14" fmla="*/ 439 w 443"/>
                  <a:gd name="T15" fmla="*/ 200 h 547"/>
                  <a:gd name="T16" fmla="*/ 443 w 443"/>
                  <a:gd name="T17" fmla="*/ 271 h 547"/>
                  <a:gd name="T18" fmla="*/ 439 w 443"/>
                  <a:gd name="T19" fmla="*/ 350 h 547"/>
                  <a:gd name="T20" fmla="*/ 425 w 443"/>
                  <a:gd name="T21" fmla="*/ 411 h 547"/>
                  <a:gd name="T22" fmla="*/ 400 w 443"/>
                  <a:gd name="T23" fmla="*/ 457 h 547"/>
                  <a:gd name="T24" fmla="*/ 371 w 443"/>
                  <a:gd name="T25" fmla="*/ 493 h 547"/>
                  <a:gd name="T26" fmla="*/ 339 w 443"/>
                  <a:gd name="T27" fmla="*/ 518 h 547"/>
                  <a:gd name="T28" fmla="*/ 300 w 443"/>
                  <a:gd name="T29" fmla="*/ 536 h 547"/>
                  <a:gd name="T30" fmla="*/ 261 w 443"/>
                  <a:gd name="T31" fmla="*/ 547 h 547"/>
                  <a:gd name="T32" fmla="*/ 221 w 443"/>
                  <a:gd name="T33" fmla="*/ 547 h 547"/>
                  <a:gd name="T34" fmla="*/ 182 w 443"/>
                  <a:gd name="T35" fmla="*/ 547 h 547"/>
                  <a:gd name="T36" fmla="*/ 143 w 443"/>
                  <a:gd name="T37" fmla="*/ 536 h 547"/>
                  <a:gd name="T38" fmla="*/ 107 w 443"/>
                  <a:gd name="T39" fmla="*/ 518 h 547"/>
                  <a:gd name="T40" fmla="*/ 71 w 443"/>
                  <a:gd name="T41" fmla="*/ 493 h 547"/>
                  <a:gd name="T42" fmla="*/ 43 w 443"/>
                  <a:gd name="T43" fmla="*/ 457 h 547"/>
                  <a:gd name="T44" fmla="*/ 18 w 443"/>
                  <a:gd name="T45" fmla="*/ 411 h 547"/>
                  <a:gd name="T46" fmla="*/ 3 w 443"/>
                  <a:gd name="T47" fmla="*/ 350 h 547"/>
                  <a:gd name="T48" fmla="*/ 0 w 443"/>
                  <a:gd name="T49" fmla="*/ 271 h 547"/>
                  <a:gd name="T50" fmla="*/ 3 w 443"/>
                  <a:gd name="T51" fmla="*/ 200 h 547"/>
                  <a:gd name="T52" fmla="*/ 18 w 443"/>
                  <a:gd name="T53" fmla="*/ 139 h 547"/>
                  <a:gd name="T54" fmla="*/ 43 w 443"/>
                  <a:gd name="T55" fmla="*/ 92 h 547"/>
                  <a:gd name="T56" fmla="*/ 71 w 443"/>
                  <a:gd name="T57" fmla="*/ 53 h 547"/>
                  <a:gd name="T58" fmla="*/ 107 w 443"/>
                  <a:gd name="T59" fmla="*/ 28 h 547"/>
                  <a:gd name="T60" fmla="*/ 143 w 443"/>
                  <a:gd name="T61" fmla="*/ 10 h 547"/>
                  <a:gd name="T62" fmla="*/ 182 w 443"/>
                  <a:gd name="T63" fmla="*/ 3 h 547"/>
                  <a:gd name="T64" fmla="*/ 221 w 443"/>
                  <a:gd name="T65" fmla="*/ 0 h 547"/>
                  <a:gd name="T66" fmla="*/ 221 w 443"/>
                  <a:gd name="T67" fmla="*/ 457 h 547"/>
                  <a:gd name="T68" fmla="*/ 257 w 443"/>
                  <a:gd name="T69" fmla="*/ 450 h 547"/>
                  <a:gd name="T70" fmla="*/ 282 w 443"/>
                  <a:gd name="T71" fmla="*/ 429 h 547"/>
                  <a:gd name="T72" fmla="*/ 300 w 443"/>
                  <a:gd name="T73" fmla="*/ 396 h 547"/>
                  <a:gd name="T74" fmla="*/ 311 w 443"/>
                  <a:gd name="T75" fmla="*/ 361 h 547"/>
                  <a:gd name="T76" fmla="*/ 318 w 443"/>
                  <a:gd name="T77" fmla="*/ 318 h 547"/>
                  <a:gd name="T78" fmla="*/ 318 w 443"/>
                  <a:gd name="T79" fmla="*/ 271 h 547"/>
                  <a:gd name="T80" fmla="*/ 318 w 443"/>
                  <a:gd name="T81" fmla="*/ 228 h 547"/>
                  <a:gd name="T82" fmla="*/ 311 w 443"/>
                  <a:gd name="T83" fmla="*/ 185 h 547"/>
                  <a:gd name="T84" fmla="*/ 300 w 443"/>
                  <a:gd name="T85" fmla="*/ 150 h 547"/>
                  <a:gd name="T86" fmla="*/ 282 w 443"/>
                  <a:gd name="T87" fmla="*/ 118 h 547"/>
                  <a:gd name="T88" fmla="*/ 257 w 443"/>
                  <a:gd name="T89" fmla="*/ 96 h 547"/>
                  <a:gd name="T90" fmla="*/ 221 w 443"/>
                  <a:gd name="T91" fmla="*/ 89 h 547"/>
                  <a:gd name="T92" fmla="*/ 189 w 443"/>
                  <a:gd name="T93" fmla="*/ 96 h 547"/>
                  <a:gd name="T94" fmla="*/ 161 w 443"/>
                  <a:gd name="T95" fmla="*/ 118 h 547"/>
                  <a:gd name="T96" fmla="*/ 143 w 443"/>
                  <a:gd name="T97" fmla="*/ 150 h 547"/>
                  <a:gd name="T98" fmla="*/ 132 w 443"/>
                  <a:gd name="T99" fmla="*/ 185 h 547"/>
                  <a:gd name="T100" fmla="*/ 125 w 443"/>
                  <a:gd name="T101" fmla="*/ 228 h 547"/>
                  <a:gd name="T102" fmla="*/ 125 w 443"/>
                  <a:gd name="T103" fmla="*/ 271 h 547"/>
                  <a:gd name="T104" fmla="*/ 125 w 443"/>
                  <a:gd name="T105" fmla="*/ 318 h 547"/>
                  <a:gd name="T106" fmla="*/ 132 w 443"/>
                  <a:gd name="T107" fmla="*/ 361 h 547"/>
                  <a:gd name="T108" fmla="*/ 143 w 443"/>
                  <a:gd name="T109" fmla="*/ 396 h 547"/>
                  <a:gd name="T110" fmla="*/ 161 w 443"/>
                  <a:gd name="T111" fmla="*/ 429 h 547"/>
                  <a:gd name="T112" fmla="*/ 189 w 443"/>
                  <a:gd name="T113" fmla="*/ 450 h 547"/>
                  <a:gd name="T114" fmla="*/ 221 w 443"/>
                  <a:gd name="T115" fmla="*/ 457 h 5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43" h="547">
                    <a:moveTo>
                      <a:pt x="221" y="0"/>
                    </a:moveTo>
                    <a:lnTo>
                      <a:pt x="261" y="3"/>
                    </a:lnTo>
                    <a:lnTo>
                      <a:pt x="300" y="10"/>
                    </a:lnTo>
                    <a:lnTo>
                      <a:pt x="339" y="28"/>
                    </a:lnTo>
                    <a:lnTo>
                      <a:pt x="371" y="53"/>
                    </a:lnTo>
                    <a:lnTo>
                      <a:pt x="400" y="92"/>
                    </a:lnTo>
                    <a:lnTo>
                      <a:pt x="425" y="139"/>
                    </a:lnTo>
                    <a:lnTo>
                      <a:pt x="439" y="200"/>
                    </a:lnTo>
                    <a:lnTo>
                      <a:pt x="443" y="271"/>
                    </a:lnTo>
                    <a:lnTo>
                      <a:pt x="439" y="350"/>
                    </a:lnTo>
                    <a:lnTo>
                      <a:pt x="425" y="411"/>
                    </a:lnTo>
                    <a:lnTo>
                      <a:pt x="400" y="457"/>
                    </a:lnTo>
                    <a:lnTo>
                      <a:pt x="371" y="493"/>
                    </a:lnTo>
                    <a:lnTo>
                      <a:pt x="339" y="518"/>
                    </a:lnTo>
                    <a:lnTo>
                      <a:pt x="300" y="536"/>
                    </a:lnTo>
                    <a:lnTo>
                      <a:pt x="261" y="547"/>
                    </a:lnTo>
                    <a:lnTo>
                      <a:pt x="221" y="547"/>
                    </a:lnTo>
                    <a:lnTo>
                      <a:pt x="182" y="547"/>
                    </a:lnTo>
                    <a:lnTo>
                      <a:pt x="143" y="536"/>
                    </a:lnTo>
                    <a:lnTo>
                      <a:pt x="107" y="518"/>
                    </a:lnTo>
                    <a:lnTo>
                      <a:pt x="71" y="493"/>
                    </a:lnTo>
                    <a:lnTo>
                      <a:pt x="43" y="457"/>
                    </a:lnTo>
                    <a:lnTo>
                      <a:pt x="18" y="411"/>
                    </a:lnTo>
                    <a:lnTo>
                      <a:pt x="3" y="350"/>
                    </a:lnTo>
                    <a:lnTo>
                      <a:pt x="0" y="271"/>
                    </a:lnTo>
                    <a:lnTo>
                      <a:pt x="3" y="200"/>
                    </a:lnTo>
                    <a:lnTo>
                      <a:pt x="18" y="139"/>
                    </a:lnTo>
                    <a:lnTo>
                      <a:pt x="43" y="92"/>
                    </a:lnTo>
                    <a:lnTo>
                      <a:pt x="71" y="53"/>
                    </a:lnTo>
                    <a:lnTo>
                      <a:pt x="107" y="28"/>
                    </a:lnTo>
                    <a:lnTo>
                      <a:pt x="143" y="10"/>
                    </a:lnTo>
                    <a:lnTo>
                      <a:pt x="182" y="3"/>
                    </a:lnTo>
                    <a:lnTo>
                      <a:pt x="221" y="0"/>
                    </a:lnTo>
                    <a:close/>
                    <a:moveTo>
                      <a:pt x="221" y="457"/>
                    </a:moveTo>
                    <a:lnTo>
                      <a:pt x="257" y="450"/>
                    </a:lnTo>
                    <a:lnTo>
                      <a:pt x="282" y="429"/>
                    </a:lnTo>
                    <a:lnTo>
                      <a:pt x="300" y="396"/>
                    </a:lnTo>
                    <a:lnTo>
                      <a:pt x="311" y="361"/>
                    </a:lnTo>
                    <a:lnTo>
                      <a:pt x="318" y="318"/>
                    </a:lnTo>
                    <a:lnTo>
                      <a:pt x="318" y="271"/>
                    </a:lnTo>
                    <a:lnTo>
                      <a:pt x="318" y="228"/>
                    </a:lnTo>
                    <a:lnTo>
                      <a:pt x="311" y="185"/>
                    </a:lnTo>
                    <a:lnTo>
                      <a:pt x="300" y="150"/>
                    </a:lnTo>
                    <a:lnTo>
                      <a:pt x="282" y="118"/>
                    </a:lnTo>
                    <a:lnTo>
                      <a:pt x="257" y="96"/>
                    </a:lnTo>
                    <a:lnTo>
                      <a:pt x="221" y="89"/>
                    </a:lnTo>
                    <a:lnTo>
                      <a:pt x="189" y="96"/>
                    </a:lnTo>
                    <a:lnTo>
                      <a:pt x="161" y="118"/>
                    </a:lnTo>
                    <a:lnTo>
                      <a:pt x="143" y="150"/>
                    </a:lnTo>
                    <a:lnTo>
                      <a:pt x="132" y="185"/>
                    </a:lnTo>
                    <a:lnTo>
                      <a:pt x="125" y="228"/>
                    </a:lnTo>
                    <a:lnTo>
                      <a:pt x="125" y="271"/>
                    </a:lnTo>
                    <a:lnTo>
                      <a:pt x="125" y="318"/>
                    </a:lnTo>
                    <a:lnTo>
                      <a:pt x="132" y="361"/>
                    </a:lnTo>
                    <a:lnTo>
                      <a:pt x="143" y="396"/>
                    </a:lnTo>
                    <a:lnTo>
                      <a:pt x="161" y="429"/>
                    </a:lnTo>
                    <a:lnTo>
                      <a:pt x="189" y="450"/>
                    </a:lnTo>
                    <a:lnTo>
                      <a:pt x="221" y="457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  <p:sp>
            <p:nvSpPr>
              <p:cNvPr id="29" name="Freeform 44">
                <a:extLst>
                  <a:ext uri="{FF2B5EF4-FFF2-40B4-BE49-F238E27FC236}">
                    <a16:creationId xmlns:a16="http://schemas.microsoft.com/office/drawing/2014/main" id="{4AE01828-5F44-4506-93E9-51F88F7A1C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899" y="1581"/>
                <a:ext cx="403" cy="539"/>
              </a:xfrm>
              <a:custGeom>
                <a:avLst/>
                <a:gdLst>
                  <a:gd name="T0" fmla="*/ 3 w 403"/>
                  <a:gd name="T1" fmla="*/ 96 h 539"/>
                  <a:gd name="T2" fmla="*/ 3 w 403"/>
                  <a:gd name="T3" fmla="*/ 46 h 539"/>
                  <a:gd name="T4" fmla="*/ 0 w 403"/>
                  <a:gd name="T5" fmla="*/ 7 h 539"/>
                  <a:gd name="T6" fmla="*/ 114 w 403"/>
                  <a:gd name="T7" fmla="*/ 7 h 539"/>
                  <a:gd name="T8" fmla="*/ 118 w 403"/>
                  <a:gd name="T9" fmla="*/ 50 h 539"/>
                  <a:gd name="T10" fmla="*/ 118 w 403"/>
                  <a:gd name="T11" fmla="*/ 89 h 539"/>
                  <a:gd name="T12" fmla="*/ 121 w 403"/>
                  <a:gd name="T13" fmla="*/ 89 h 539"/>
                  <a:gd name="T14" fmla="*/ 121 w 403"/>
                  <a:gd name="T15" fmla="*/ 89 h 539"/>
                  <a:gd name="T16" fmla="*/ 132 w 403"/>
                  <a:gd name="T17" fmla="*/ 67 h 539"/>
                  <a:gd name="T18" fmla="*/ 150 w 403"/>
                  <a:gd name="T19" fmla="*/ 42 h 539"/>
                  <a:gd name="T20" fmla="*/ 178 w 403"/>
                  <a:gd name="T21" fmla="*/ 21 h 539"/>
                  <a:gd name="T22" fmla="*/ 210 w 403"/>
                  <a:gd name="T23" fmla="*/ 7 h 539"/>
                  <a:gd name="T24" fmla="*/ 253 w 403"/>
                  <a:gd name="T25" fmla="*/ 0 h 539"/>
                  <a:gd name="T26" fmla="*/ 307 w 403"/>
                  <a:gd name="T27" fmla="*/ 7 h 539"/>
                  <a:gd name="T28" fmla="*/ 346 w 403"/>
                  <a:gd name="T29" fmla="*/ 25 h 539"/>
                  <a:gd name="T30" fmla="*/ 371 w 403"/>
                  <a:gd name="T31" fmla="*/ 57 h 539"/>
                  <a:gd name="T32" fmla="*/ 393 w 403"/>
                  <a:gd name="T33" fmla="*/ 96 h 539"/>
                  <a:gd name="T34" fmla="*/ 400 w 403"/>
                  <a:gd name="T35" fmla="*/ 146 h 539"/>
                  <a:gd name="T36" fmla="*/ 403 w 403"/>
                  <a:gd name="T37" fmla="*/ 196 h 539"/>
                  <a:gd name="T38" fmla="*/ 403 w 403"/>
                  <a:gd name="T39" fmla="*/ 539 h 539"/>
                  <a:gd name="T40" fmla="*/ 282 w 403"/>
                  <a:gd name="T41" fmla="*/ 539 h 539"/>
                  <a:gd name="T42" fmla="*/ 282 w 403"/>
                  <a:gd name="T43" fmla="*/ 221 h 539"/>
                  <a:gd name="T44" fmla="*/ 278 w 403"/>
                  <a:gd name="T45" fmla="*/ 168 h 539"/>
                  <a:gd name="T46" fmla="*/ 268 w 403"/>
                  <a:gd name="T47" fmla="*/ 132 h 539"/>
                  <a:gd name="T48" fmla="*/ 246 w 403"/>
                  <a:gd name="T49" fmla="*/ 110 h 539"/>
                  <a:gd name="T50" fmla="*/ 214 w 403"/>
                  <a:gd name="T51" fmla="*/ 103 h 539"/>
                  <a:gd name="T52" fmla="*/ 178 w 403"/>
                  <a:gd name="T53" fmla="*/ 110 h 539"/>
                  <a:gd name="T54" fmla="*/ 153 w 403"/>
                  <a:gd name="T55" fmla="*/ 128 h 539"/>
                  <a:gd name="T56" fmla="*/ 139 w 403"/>
                  <a:gd name="T57" fmla="*/ 157 h 539"/>
                  <a:gd name="T58" fmla="*/ 128 w 403"/>
                  <a:gd name="T59" fmla="*/ 189 h 539"/>
                  <a:gd name="T60" fmla="*/ 125 w 403"/>
                  <a:gd name="T61" fmla="*/ 228 h 539"/>
                  <a:gd name="T62" fmla="*/ 125 w 403"/>
                  <a:gd name="T63" fmla="*/ 539 h 539"/>
                  <a:gd name="T64" fmla="*/ 3 w 403"/>
                  <a:gd name="T65" fmla="*/ 539 h 539"/>
                  <a:gd name="T66" fmla="*/ 3 w 403"/>
                  <a:gd name="T67" fmla="*/ 96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03" h="539">
                    <a:moveTo>
                      <a:pt x="3" y="96"/>
                    </a:moveTo>
                    <a:lnTo>
                      <a:pt x="3" y="46"/>
                    </a:lnTo>
                    <a:lnTo>
                      <a:pt x="0" y="7"/>
                    </a:lnTo>
                    <a:lnTo>
                      <a:pt x="114" y="7"/>
                    </a:lnTo>
                    <a:lnTo>
                      <a:pt x="118" y="50"/>
                    </a:lnTo>
                    <a:lnTo>
                      <a:pt x="118" y="89"/>
                    </a:lnTo>
                    <a:lnTo>
                      <a:pt x="121" y="89"/>
                    </a:lnTo>
                    <a:lnTo>
                      <a:pt x="121" y="89"/>
                    </a:lnTo>
                    <a:lnTo>
                      <a:pt x="132" y="67"/>
                    </a:lnTo>
                    <a:lnTo>
                      <a:pt x="150" y="42"/>
                    </a:lnTo>
                    <a:lnTo>
                      <a:pt x="178" y="21"/>
                    </a:lnTo>
                    <a:lnTo>
                      <a:pt x="210" y="7"/>
                    </a:lnTo>
                    <a:lnTo>
                      <a:pt x="253" y="0"/>
                    </a:lnTo>
                    <a:lnTo>
                      <a:pt x="307" y="7"/>
                    </a:lnTo>
                    <a:lnTo>
                      <a:pt x="346" y="25"/>
                    </a:lnTo>
                    <a:lnTo>
                      <a:pt x="371" y="57"/>
                    </a:lnTo>
                    <a:lnTo>
                      <a:pt x="393" y="96"/>
                    </a:lnTo>
                    <a:lnTo>
                      <a:pt x="400" y="146"/>
                    </a:lnTo>
                    <a:lnTo>
                      <a:pt x="403" y="196"/>
                    </a:lnTo>
                    <a:lnTo>
                      <a:pt x="403" y="539"/>
                    </a:lnTo>
                    <a:lnTo>
                      <a:pt x="282" y="539"/>
                    </a:lnTo>
                    <a:lnTo>
                      <a:pt x="282" y="221"/>
                    </a:lnTo>
                    <a:lnTo>
                      <a:pt x="278" y="168"/>
                    </a:lnTo>
                    <a:lnTo>
                      <a:pt x="268" y="132"/>
                    </a:lnTo>
                    <a:lnTo>
                      <a:pt x="246" y="110"/>
                    </a:lnTo>
                    <a:lnTo>
                      <a:pt x="214" y="103"/>
                    </a:lnTo>
                    <a:lnTo>
                      <a:pt x="178" y="110"/>
                    </a:lnTo>
                    <a:lnTo>
                      <a:pt x="153" y="128"/>
                    </a:lnTo>
                    <a:lnTo>
                      <a:pt x="139" y="157"/>
                    </a:lnTo>
                    <a:lnTo>
                      <a:pt x="128" y="189"/>
                    </a:lnTo>
                    <a:lnTo>
                      <a:pt x="125" y="228"/>
                    </a:lnTo>
                    <a:lnTo>
                      <a:pt x="125" y="539"/>
                    </a:lnTo>
                    <a:lnTo>
                      <a:pt x="3" y="539"/>
                    </a:lnTo>
                    <a:lnTo>
                      <a:pt x="3" y="96"/>
                    </a:lnTo>
                    <a:close/>
                  </a:path>
                </a:pathLst>
              </a:custGeom>
              <a:solidFill>
                <a:srgbClr val="1E7F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0">
                    <a:solidFill>
                      <a:srgbClr val="1E7FB8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en-GB"/>
              </a:p>
            </p:txBody>
          </p:sp>
        </p:grpSp>
      </p:grp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92F5A24-274B-4B1B-80BA-E83B4590C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33567" y="5823899"/>
            <a:ext cx="2351844" cy="365125"/>
          </a:xfrm>
        </p:spPr>
        <p:txBody>
          <a:bodyPr/>
          <a:lstStyle/>
          <a:p>
            <a:r>
              <a:rPr lang="en-US" sz="2000" b="1" dirty="0"/>
              <a:t>OSS.SOP.XIII.2U6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9FC682-6394-43E3-BF67-146DF05D28E3}"/>
              </a:ext>
            </a:extLst>
          </p:cNvPr>
          <p:cNvSpPr txBox="1"/>
          <p:nvPr/>
        </p:nvSpPr>
        <p:spPr>
          <a:xfrm>
            <a:off x="1534602" y="1519450"/>
            <a:ext cx="7702108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ENTERING ASSET DISPOSALS </a:t>
            </a:r>
          </a:p>
          <a:p>
            <a:pPr algn="ctr"/>
            <a:r>
              <a:rPr lang="en-US" sz="3200" b="1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</a:rPr>
              <a:t>IN THE FAM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NB: This process is </a:t>
            </a:r>
            <a:r>
              <a:rPr lang="en-US" sz="14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en-US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done by trained FA specialist in the Regional office or AMG/HQ</a:t>
            </a:r>
          </a:p>
          <a:p>
            <a:pPr algn="ctr"/>
            <a:endParaRPr lang="en-US" sz="3200" b="1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2400" b="1" dirty="0">
                <a:solidFill>
                  <a:srgbClr val="002060"/>
                </a:solidFill>
              </a:rPr>
              <a:t>GSM function required: FA Specialist - Global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Arial Black" panose="020B0A04020102020204" pitchFamily="34" charset="0"/>
            </a:endParaRP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endParaRPr lang="en-GB" sz="4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91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9E28B5-1801-4595-AFC7-20898C0FB2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419" y="269296"/>
            <a:ext cx="8053003" cy="5087168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74DB802-18B0-4A44-AC37-59964060B03E}"/>
              </a:ext>
            </a:extLst>
          </p:cNvPr>
          <p:cNvSpPr/>
          <p:nvPr/>
        </p:nvSpPr>
        <p:spPr>
          <a:xfrm>
            <a:off x="5984921" y="5584763"/>
            <a:ext cx="1680519" cy="821724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Select and click </a:t>
            </a:r>
            <a:r>
              <a:rPr lang="en-US" sz="1000" b="1" dirty="0">
                <a:solidFill>
                  <a:srgbClr val="C00000"/>
                </a:solidFill>
              </a:rPr>
              <a:t>Financial Inquiry</a:t>
            </a:r>
            <a:endParaRPr lang="en-GB" sz="1000" b="1" dirty="0">
              <a:solidFill>
                <a:srgbClr val="C00000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730A1B2-FBF9-4EA7-BA12-2D1BE36B2C0F}"/>
              </a:ext>
            </a:extLst>
          </p:cNvPr>
          <p:cNvCxnSpPr>
            <a:cxnSpLocks/>
            <a:stCxn id="4" idx="0"/>
          </p:cNvCxnSpPr>
          <p:nvPr/>
        </p:nvCxnSpPr>
        <p:spPr>
          <a:xfrm flipV="1">
            <a:off x="6825181" y="5147353"/>
            <a:ext cx="0" cy="4374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5684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3AD82A-F6D7-4602-8B3D-86005D27F1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2422" y="840599"/>
            <a:ext cx="7379936" cy="4511076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4D251F2E-7BF9-4B89-8EA2-E0A278350791}"/>
              </a:ext>
            </a:extLst>
          </p:cNvPr>
          <p:cNvSpPr/>
          <p:nvPr/>
        </p:nvSpPr>
        <p:spPr>
          <a:xfrm>
            <a:off x="585627" y="2607276"/>
            <a:ext cx="1735333" cy="592285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Select </a:t>
            </a:r>
            <a:r>
              <a:rPr lang="en-US" sz="1000" b="1" dirty="0">
                <a:solidFill>
                  <a:srgbClr val="C00000"/>
                </a:solidFill>
              </a:rPr>
              <a:t>Cost History</a:t>
            </a:r>
            <a:endParaRPr lang="en-GB" sz="1000" b="1" dirty="0">
              <a:solidFill>
                <a:srgbClr val="C00000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71E8481D-FB2F-4919-9BF7-EA6448191966}"/>
              </a:ext>
            </a:extLst>
          </p:cNvPr>
          <p:cNvCxnSpPr>
            <a:cxnSpLocks/>
          </p:cNvCxnSpPr>
          <p:nvPr/>
        </p:nvCxnSpPr>
        <p:spPr>
          <a:xfrm>
            <a:off x="2320960" y="3096137"/>
            <a:ext cx="1603768" cy="5922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3634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018D33-B5E4-48BD-BC6D-B59EFB18AE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614" y="1096993"/>
            <a:ext cx="7094702" cy="4664013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A3B20FD-CAF1-4F23-A5FD-EF829844BD9D}"/>
              </a:ext>
            </a:extLst>
          </p:cNvPr>
          <p:cNvSpPr/>
          <p:nvPr/>
        </p:nvSpPr>
        <p:spPr>
          <a:xfrm>
            <a:off x="451514" y="2404153"/>
            <a:ext cx="1680519" cy="1024846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The Transaction </a:t>
            </a:r>
            <a:r>
              <a:rPr lang="en-US" sz="1000" b="1" dirty="0">
                <a:solidFill>
                  <a:srgbClr val="C00000"/>
                </a:solidFill>
              </a:rPr>
              <a:t>Reference Number and Transaction type </a:t>
            </a:r>
            <a:r>
              <a:rPr lang="en-US" sz="1000" b="1" dirty="0">
                <a:solidFill>
                  <a:schemeClr val="bg1"/>
                </a:solidFill>
              </a:rPr>
              <a:t>are displayed 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014E7FB0-BC85-45DF-A2BF-1920184FC73C}"/>
              </a:ext>
            </a:extLst>
          </p:cNvPr>
          <p:cNvSpPr/>
          <p:nvPr/>
        </p:nvSpPr>
        <p:spPr>
          <a:xfrm>
            <a:off x="10234315" y="393422"/>
            <a:ext cx="1680519" cy="685364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Click </a:t>
            </a:r>
            <a:r>
              <a:rPr lang="en-US" sz="1000" b="1" dirty="0">
                <a:solidFill>
                  <a:srgbClr val="C00000"/>
                </a:solidFill>
              </a:rPr>
              <a:t>”X</a:t>
            </a:r>
            <a:r>
              <a:rPr lang="en-US" sz="1000" b="1" dirty="0">
                <a:solidFill>
                  <a:schemeClr val="bg1"/>
                </a:solidFill>
              </a:rPr>
              <a:t>” to close</a:t>
            </a:r>
            <a:endParaRPr lang="en-GB" sz="1000" b="1" dirty="0">
              <a:solidFill>
                <a:schemeClr val="bg1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E5A6919-60AF-4A7D-BFB6-612EE85F2FDE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9756317" y="736104"/>
            <a:ext cx="477998" cy="3608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4D811F1-258E-4F2E-9543-0559DB77689C}"/>
              </a:ext>
            </a:extLst>
          </p:cNvPr>
          <p:cNvCxnSpPr>
            <a:cxnSpLocks/>
          </p:cNvCxnSpPr>
          <p:nvPr/>
        </p:nvCxnSpPr>
        <p:spPr>
          <a:xfrm>
            <a:off x="2132033" y="3428999"/>
            <a:ext cx="1453647" cy="11224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2732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D49F20-BDC8-4DCB-994B-7AEC2F18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681396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ASSET DISPOSAL</a:t>
            </a:r>
            <a:endParaRPr lang="en-GB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23E2CA-C162-4F89-9148-58789EBCB2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1821" y="2045368"/>
            <a:ext cx="5441295" cy="4656221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06A6B54-658F-45B0-88BE-4F129412A621}"/>
              </a:ext>
            </a:extLst>
          </p:cNvPr>
          <p:cNvSpPr/>
          <p:nvPr/>
        </p:nvSpPr>
        <p:spPr>
          <a:xfrm>
            <a:off x="9372642" y="4859351"/>
            <a:ext cx="2576351" cy="554805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Select Asset </a:t>
            </a:r>
            <a:r>
              <a:rPr lang="en-US" sz="1050" b="1" dirty="0">
                <a:solidFill>
                  <a:srgbClr val="C00000"/>
                </a:solidFill>
              </a:rPr>
              <a:t>Workbench</a:t>
            </a:r>
            <a:endParaRPr lang="en-GB" sz="1050" b="1" dirty="0">
              <a:solidFill>
                <a:srgbClr val="C00000"/>
              </a:solidFill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E8455653-7171-4C5A-BAEE-FACE014E560D}"/>
              </a:ext>
            </a:extLst>
          </p:cNvPr>
          <p:cNvSpPr/>
          <p:nvPr/>
        </p:nvSpPr>
        <p:spPr>
          <a:xfrm>
            <a:off x="269772" y="2947737"/>
            <a:ext cx="2198884" cy="999609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Click </a:t>
            </a:r>
            <a:r>
              <a:rPr lang="en-US" sz="1200" b="1" dirty="0">
                <a:solidFill>
                  <a:srgbClr val="C00000"/>
                </a:solidFill>
              </a:rPr>
              <a:t>FA Specialist - Global</a:t>
            </a:r>
            <a:endParaRPr lang="en-GB" sz="1200" b="1" dirty="0">
              <a:solidFill>
                <a:srgbClr val="C00000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D3EB5CA-6410-4951-A749-3D00DA335389}"/>
              </a:ext>
            </a:extLst>
          </p:cNvPr>
          <p:cNvCxnSpPr>
            <a:cxnSpLocks/>
          </p:cNvCxnSpPr>
          <p:nvPr/>
        </p:nvCxnSpPr>
        <p:spPr>
          <a:xfrm>
            <a:off x="2141621" y="3698155"/>
            <a:ext cx="2286000" cy="137107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9ADE2C9E-0586-4FA0-8532-B9BB083089FA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6770178" y="5136754"/>
            <a:ext cx="2602464" cy="277402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165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D4C18EE-DB4E-4240-895C-0CB5DCFDD7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1" y="621882"/>
            <a:ext cx="7399654" cy="4930715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83F20BD-2A09-477C-912D-02EFD84F2F6D}"/>
              </a:ext>
            </a:extLst>
          </p:cNvPr>
          <p:cNvSpPr/>
          <p:nvPr/>
        </p:nvSpPr>
        <p:spPr>
          <a:xfrm>
            <a:off x="10330150" y="4464320"/>
            <a:ext cx="1551577" cy="358533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Click</a:t>
            </a:r>
            <a:r>
              <a:rPr lang="en-US" sz="1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05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</a:t>
            </a:r>
            <a:r>
              <a:rPr lang="en-US" sz="105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GB" sz="105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B226042-89CD-4B30-B4F6-3BD7F9228069}"/>
              </a:ext>
            </a:extLst>
          </p:cNvPr>
          <p:cNvSpPr/>
          <p:nvPr/>
        </p:nvSpPr>
        <p:spPr>
          <a:xfrm>
            <a:off x="267898" y="777287"/>
            <a:ext cx="2009847" cy="276143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Enter the </a:t>
            </a:r>
            <a:r>
              <a:rPr lang="en-US" sz="1000" b="1" dirty="0">
                <a:solidFill>
                  <a:srgbClr val="C00000"/>
                </a:solidFill>
              </a:rPr>
              <a:t>Barcode number </a:t>
            </a:r>
            <a:endParaRPr lang="en-GB" sz="1000" b="1" dirty="0">
              <a:solidFill>
                <a:srgbClr val="C000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DE57E9F-D65B-4BC3-9133-AF49A2F22A98}"/>
              </a:ext>
            </a:extLst>
          </p:cNvPr>
          <p:cNvCxnSpPr>
            <a:cxnSpLocks/>
          </p:cNvCxnSpPr>
          <p:nvPr/>
        </p:nvCxnSpPr>
        <p:spPr>
          <a:xfrm flipH="1">
            <a:off x="9677399" y="4822853"/>
            <a:ext cx="780598" cy="45901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BE210F3-3375-477A-A09E-BE48E87CACD2}"/>
              </a:ext>
            </a:extLst>
          </p:cNvPr>
          <p:cNvCxnSpPr>
            <a:cxnSpLocks/>
          </p:cNvCxnSpPr>
          <p:nvPr/>
        </p:nvCxnSpPr>
        <p:spPr>
          <a:xfrm>
            <a:off x="1772420" y="1053430"/>
            <a:ext cx="2345625" cy="27614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32393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6640B47-57D5-4B36-A929-D0211F7B3EE7}"/>
              </a:ext>
            </a:extLst>
          </p:cNvPr>
          <p:cNvSpPr/>
          <p:nvPr/>
        </p:nvSpPr>
        <p:spPr>
          <a:xfrm>
            <a:off x="9931311" y="4092906"/>
            <a:ext cx="1680519" cy="420786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Click </a:t>
            </a:r>
            <a:r>
              <a:rPr lang="en-US" sz="1050" b="1" dirty="0">
                <a:solidFill>
                  <a:srgbClr val="C00000"/>
                </a:solidFill>
              </a:rPr>
              <a:t>Open</a:t>
            </a:r>
            <a:endParaRPr lang="en-GB" sz="1050" b="1" dirty="0">
              <a:solidFill>
                <a:srgbClr val="C0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166B5E-5448-42B6-9F60-A536262C7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896" y="801081"/>
            <a:ext cx="7583748" cy="4469653"/>
          </a:xfrm>
          <a:prstGeom prst="rect">
            <a:avLst/>
          </a:prstGeom>
        </p:spPr>
      </p:pic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460B8FE-CE2B-4F5C-B856-E74F047DEE82}"/>
              </a:ext>
            </a:extLst>
          </p:cNvPr>
          <p:cNvCxnSpPr>
            <a:cxnSpLocks/>
          </p:cNvCxnSpPr>
          <p:nvPr/>
        </p:nvCxnSpPr>
        <p:spPr>
          <a:xfrm flipH="1">
            <a:off x="8965975" y="4402067"/>
            <a:ext cx="1051965" cy="508135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6867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9B3F88F-505C-41B1-A7F5-5CB911E8D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6276" y="823027"/>
            <a:ext cx="7647121" cy="4651341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0A28B35-470E-4327-8163-C7E996F43F16}"/>
              </a:ext>
            </a:extLst>
          </p:cNvPr>
          <p:cNvSpPr/>
          <p:nvPr/>
        </p:nvSpPr>
        <p:spPr>
          <a:xfrm>
            <a:off x="9446024" y="1165821"/>
            <a:ext cx="2745976" cy="1117205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Enter the </a:t>
            </a:r>
            <a:r>
              <a:rPr lang="en-US" sz="1000" b="1" dirty="0">
                <a:solidFill>
                  <a:srgbClr val="C00000"/>
                </a:solidFill>
              </a:rPr>
              <a:t>Asset Key</a:t>
            </a:r>
          </a:p>
          <a:p>
            <a:pPr algn="ctr"/>
            <a:r>
              <a:rPr lang="en-US" sz="1000" b="1" dirty="0">
                <a:solidFill>
                  <a:srgbClr val="C00000"/>
                </a:solidFill>
              </a:rPr>
              <a:t> which is the </a:t>
            </a:r>
          </a:p>
          <a:p>
            <a:pPr algn="ctr"/>
            <a:r>
              <a:rPr lang="en-US" sz="1000" b="1" dirty="0">
                <a:solidFill>
                  <a:srgbClr val="C00000"/>
                </a:solidFill>
              </a:rPr>
              <a:t>PSC/PSS Approval Reference</a:t>
            </a:r>
          </a:p>
          <a:p>
            <a:pPr algn="ctr"/>
            <a:endParaRPr lang="en-US" sz="1000" b="1" dirty="0">
              <a:solidFill>
                <a:srgbClr val="C00000"/>
              </a:solidFill>
            </a:endParaRPr>
          </a:p>
          <a:p>
            <a:pPr algn="ctr"/>
            <a:r>
              <a:rPr lang="en-US" sz="1000" b="1" i="1" dirty="0">
                <a:solidFill>
                  <a:schemeClr val="accent6">
                    <a:lumMod val="50000"/>
                  </a:schemeClr>
                </a:solidFill>
              </a:rPr>
              <a:t>Note: This is optional but useful for  future search criteria</a:t>
            </a:r>
            <a:endParaRPr lang="en-GB" sz="10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B027FB1-888A-4AF1-9E06-89E1557DA005}"/>
              </a:ext>
            </a:extLst>
          </p:cNvPr>
          <p:cNvSpPr/>
          <p:nvPr/>
        </p:nvSpPr>
        <p:spPr>
          <a:xfrm>
            <a:off x="9446024" y="4397339"/>
            <a:ext cx="1272536" cy="405831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Click</a:t>
            </a:r>
            <a:r>
              <a:rPr lang="en-US" sz="1050" b="1" dirty="0">
                <a:solidFill>
                  <a:srgbClr val="C00000"/>
                </a:solidFill>
              </a:rPr>
              <a:t> Done </a:t>
            </a:r>
            <a:endParaRPr lang="en-GB" sz="1050" b="1" dirty="0">
              <a:solidFill>
                <a:srgbClr val="C00000"/>
              </a:solidFill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2EF9F66-D339-452A-A738-E5746F897421}"/>
              </a:ext>
            </a:extLst>
          </p:cNvPr>
          <p:cNvCxnSpPr>
            <a:cxnSpLocks/>
            <a:stCxn id="4" idx="1"/>
          </p:cNvCxnSpPr>
          <p:nvPr/>
        </p:nvCxnSpPr>
        <p:spPr>
          <a:xfrm flipH="1">
            <a:off x="8888925" y="1724424"/>
            <a:ext cx="557099" cy="2367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9B5A55C-06B6-4C85-8440-2375E817B74A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7483824" y="4600255"/>
            <a:ext cx="1962200" cy="35311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37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DFA93-1E1C-463B-B159-C55DFBE65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Search the asset to perform the disposal </a:t>
            </a:r>
            <a:endParaRPr lang="en-GB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9018EB-4104-4136-BFA4-1473E617A5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328" y="2167846"/>
            <a:ext cx="7285926" cy="424296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6E362F3-7C1D-427D-B45E-4F52D6292601}"/>
              </a:ext>
            </a:extLst>
          </p:cNvPr>
          <p:cNvSpPr/>
          <p:nvPr/>
        </p:nvSpPr>
        <p:spPr>
          <a:xfrm>
            <a:off x="369443" y="2128803"/>
            <a:ext cx="1757556" cy="555428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Type the </a:t>
            </a:r>
            <a:r>
              <a:rPr lang="en-US" sz="1050" b="1" dirty="0">
                <a:solidFill>
                  <a:srgbClr val="C00000"/>
                </a:solidFill>
              </a:rPr>
              <a:t>Barcode number </a:t>
            </a:r>
            <a:endParaRPr lang="en-GB" sz="1050" b="1" dirty="0">
              <a:solidFill>
                <a:srgbClr val="C00000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FD7FDF8-51C5-47AB-9486-C3069E63A057}"/>
              </a:ext>
            </a:extLst>
          </p:cNvPr>
          <p:cNvSpPr/>
          <p:nvPr/>
        </p:nvSpPr>
        <p:spPr>
          <a:xfrm>
            <a:off x="10244517" y="5102154"/>
            <a:ext cx="1137481" cy="445891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1"/>
                </a:solidFill>
              </a:rPr>
              <a:t>Click </a:t>
            </a:r>
            <a:r>
              <a:rPr lang="en-US" sz="1050" b="1" dirty="0">
                <a:solidFill>
                  <a:srgbClr val="C00000"/>
                </a:solidFill>
              </a:rPr>
              <a:t>Find </a:t>
            </a:r>
            <a:endParaRPr lang="en-GB" sz="1050" b="1" dirty="0">
              <a:solidFill>
                <a:srgbClr val="C00000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DC3282C-A362-4AD0-8D9A-8B0488A870A1}"/>
              </a:ext>
            </a:extLst>
          </p:cNvPr>
          <p:cNvCxnSpPr>
            <a:cxnSpLocks/>
          </p:cNvCxnSpPr>
          <p:nvPr/>
        </p:nvCxnSpPr>
        <p:spPr>
          <a:xfrm>
            <a:off x="2097643" y="2684231"/>
            <a:ext cx="1061369" cy="13885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E02A8F6A-A4AF-4471-B8EC-B0040FA08F74}"/>
              </a:ext>
            </a:extLst>
          </p:cNvPr>
          <p:cNvCxnSpPr>
            <a:cxnSpLocks/>
          </p:cNvCxnSpPr>
          <p:nvPr/>
        </p:nvCxnSpPr>
        <p:spPr>
          <a:xfrm flipH="1">
            <a:off x="9563673" y="5548045"/>
            <a:ext cx="680844" cy="658899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0910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57DD3EA-5168-4D9A-B395-BF1D04A30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4523" y="516250"/>
            <a:ext cx="8438163" cy="4534466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B51983F-21D6-4BE6-A350-2F410C345174}"/>
              </a:ext>
            </a:extLst>
          </p:cNvPr>
          <p:cNvSpPr/>
          <p:nvPr/>
        </p:nvSpPr>
        <p:spPr>
          <a:xfrm>
            <a:off x="4773674" y="5577437"/>
            <a:ext cx="1680519" cy="466506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Click Retirement </a:t>
            </a:r>
            <a:endParaRPr lang="en-GB" sz="1200" b="1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718D33E-CD78-4B2D-8889-5CFE29C968EA}"/>
              </a:ext>
            </a:extLst>
          </p:cNvPr>
          <p:cNvCxnSpPr>
            <a:cxnSpLocks/>
          </p:cNvCxnSpPr>
          <p:nvPr/>
        </p:nvCxnSpPr>
        <p:spPr>
          <a:xfrm flipV="1">
            <a:off x="5580500" y="5050716"/>
            <a:ext cx="33433" cy="52672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0991A7C8-B6A0-470F-99C8-9948DB40CDE8}"/>
              </a:ext>
            </a:extLst>
          </p:cNvPr>
          <p:cNvSpPr/>
          <p:nvPr/>
        </p:nvSpPr>
        <p:spPr>
          <a:xfrm>
            <a:off x="9859021" y="1542847"/>
            <a:ext cx="2148495" cy="1260511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Note the asset key you entered appears here. This column is shown in the asset register</a:t>
            </a:r>
            <a:endParaRPr lang="en-GB" sz="1200" b="1" dirty="0">
              <a:solidFill>
                <a:schemeClr val="bg1"/>
              </a:solidFill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E13E9EF-0DB3-40E6-93F3-A1D12BF1D21C}"/>
              </a:ext>
            </a:extLst>
          </p:cNvPr>
          <p:cNvCxnSpPr>
            <a:cxnSpLocks/>
          </p:cNvCxnSpPr>
          <p:nvPr/>
        </p:nvCxnSpPr>
        <p:spPr>
          <a:xfrm flipH="1" flipV="1">
            <a:off x="9895661" y="1279486"/>
            <a:ext cx="258992" cy="263361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9949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EC59B59-D753-44D0-80ED-91AD62732C4D}"/>
              </a:ext>
            </a:extLst>
          </p:cNvPr>
          <p:cNvSpPr/>
          <p:nvPr/>
        </p:nvSpPr>
        <p:spPr>
          <a:xfrm>
            <a:off x="622057" y="713564"/>
            <a:ext cx="1680519" cy="324831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Select  </a:t>
            </a:r>
            <a:r>
              <a:rPr lang="en-US" sz="1000" b="1" dirty="0">
                <a:solidFill>
                  <a:srgbClr val="C00000"/>
                </a:solidFill>
              </a:rPr>
              <a:t>Book “WHO”</a:t>
            </a:r>
            <a:endParaRPr lang="en-GB" sz="1000" b="1" dirty="0">
              <a:solidFill>
                <a:srgbClr val="C00000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C83B307-7271-4B20-831D-DF8A37293653}"/>
              </a:ext>
            </a:extLst>
          </p:cNvPr>
          <p:cNvSpPr/>
          <p:nvPr/>
        </p:nvSpPr>
        <p:spPr>
          <a:xfrm>
            <a:off x="622056" y="1249863"/>
            <a:ext cx="1680519" cy="344614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Type </a:t>
            </a:r>
            <a:r>
              <a:rPr lang="en-US" sz="1000" b="1" dirty="0">
                <a:solidFill>
                  <a:srgbClr val="C00000"/>
                </a:solidFill>
              </a:rPr>
              <a:t>the “Approval Ref no.” in the Comments</a:t>
            </a:r>
            <a:endParaRPr lang="en-GB" sz="1000" b="1" dirty="0">
              <a:solidFill>
                <a:srgbClr val="C00000"/>
              </a:solidFill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B720197-340B-448D-A071-F8261746CEF0}"/>
              </a:ext>
            </a:extLst>
          </p:cNvPr>
          <p:cNvSpPr/>
          <p:nvPr/>
        </p:nvSpPr>
        <p:spPr>
          <a:xfrm>
            <a:off x="10186000" y="744228"/>
            <a:ext cx="1621889" cy="337601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Enter </a:t>
            </a:r>
            <a:r>
              <a:rPr lang="en-US" sz="1000" b="1" dirty="0">
                <a:solidFill>
                  <a:srgbClr val="C00000"/>
                </a:solidFill>
              </a:rPr>
              <a:t>Retirement Date </a:t>
            </a:r>
            <a:endParaRPr lang="en-GB" sz="1000" b="1" dirty="0">
              <a:solidFill>
                <a:srgbClr val="C00000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862FB0E-7DA2-427B-A52B-D7817204241C}"/>
              </a:ext>
            </a:extLst>
          </p:cNvPr>
          <p:cNvSpPr/>
          <p:nvPr/>
        </p:nvSpPr>
        <p:spPr>
          <a:xfrm>
            <a:off x="10185999" y="1257264"/>
            <a:ext cx="1770941" cy="627097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Click </a:t>
            </a:r>
            <a:r>
              <a:rPr lang="en-US" sz="1000" b="1" dirty="0">
                <a:solidFill>
                  <a:srgbClr val="C00000"/>
                </a:solidFill>
              </a:rPr>
              <a:t>Cost Retire field.</a:t>
            </a:r>
          </a:p>
          <a:p>
            <a:pPr algn="ctr"/>
            <a:r>
              <a:rPr lang="en-US" sz="1000" b="1" dirty="0">
                <a:solidFill>
                  <a:srgbClr val="C00000"/>
                </a:solidFill>
              </a:rPr>
              <a:t>Note: always the same as the cost</a:t>
            </a:r>
            <a:endParaRPr lang="en-GB" sz="1000" b="1" dirty="0">
              <a:solidFill>
                <a:srgbClr val="C00000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F7E72FB-D7FD-4B25-B75F-F9A1B85D2A97}"/>
              </a:ext>
            </a:extLst>
          </p:cNvPr>
          <p:cNvSpPr/>
          <p:nvPr/>
        </p:nvSpPr>
        <p:spPr>
          <a:xfrm>
            <a:off x="10187527" y="2033277"/>
            <a:ext cx="1880147" cy="627097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Type </a:t>
            </a:r>
            <a:r>
              <a:rPr lang="en-US" sz="1000" b="1" dirty="0">
                <a:solidFill>
                  <a:srgbClr val="C00000"/>
                </a:solidFill>
              </a:rPr>
              <a:t>the Proceeds of Sale &amp; ALWAYS THE USD VALUE OF THE PROCEEDS RECEIVED.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C71EAA66-BCEF-4D9D-B1E8-A95243C13C4B}"/>
              </a:ext>
            </a:extLst>
          </p:cNvPr>
          <p:cNvSpPr/>
          <p:nvPr/>
        </p:nvSpPr>
        <p:spPr>
          <a:xfrm>
            <a:off x="602237" y="1774124"/>
            <a:ext cx="1680519" cy="324830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Enter  </a:t>
            </a:r>
            <a:r>
              <a:rPr lang="en-US" sz="1000" b="1" dirty="0">
                <a:solidFill>
                  <a:srgbClr val="C00000"/>
                </a:solidFill>
              </a:rPr>
              <a:t>1 for the units retired</a:t>
            </a:r>
            <a:endParaRPr lang="en-GB" sz="1000" b="1" dirty="0">
              <a:solidFill>
                <a:srgbClr val="C00000"/>
              </a:solidFill>
            </a:endParaRP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696B773D-F9B2-4EB0-88FE-FF655DD3C1AC}"/>
              </a:ext>
            </a:extLst>
          </p:cNvPr>
          <p:cNvSpPr/>
          <p:nvPr/>
        </p:nvSpPr>
        <p:spPr>
          <a:xfrm>
            <a:off x="636389" y="2706869"/>
            <a:ext cx="1680519" cy="1106341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>
                <a:solidFill>
                  <a:schemeClr val="bg1"/>
                </a:solidFill>
              </a:rPr>
              <a:t>Select </a:t>
            </a:r>
            <a:r>
              <a:rPr lang="en-US" sz="1100" b="1" dirty="0">
                <a:solidFill>
                  <a:srgbClr val="C00000"/>
                </a:solidFill>
              </a:rPr>
              <a:t>Retirement Type from the drop down list and then click</a:t>
            </a:r>
          </a:p>
          <a:p>
            <a:pPr algn="ctr"/>
            <a:r>
              <a:rPr lang="en-US" sz="1100" b="1" dirty="0">
                <a:solidFill>
                  <a:srgbClr val="C00000"/>
                </a:solidFill>
              </a:rPr>
              <a:t> OK</a:t>
            </a:r>
            <a:endParaRPr lang="en-GB" sz="1100" b="1" dirty="0">
              <a:solidFill>
                <a:srgbClr val="C00000"/>
              </a:solidFill>
            </a:endParaRP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12ED3A6E-D50F-4B9D-B19B-677BB5549810}"/>
              </a:ext>
            </a:extLst>
          </p:cNvPr>
          <p:cNvSpPr/>
          <p:nvPr/>
        </p:nvSpPr>
        <p:spPr>
          <a:xfrm>
            <a:off x="10383535" y="2850766"/>
            <a:ext cx="1593226" cy="426618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rgbClr val="00B050"/>
                </a:solidFill>
              </a:rPr>
              <a:t>Optional: Type the Sold To </a:t>
            </a:r>
            <a:endParaRPr lang="en-GB" sz="1000" b="1" dirty="0">
              <a:solidFill>
                <a:srgbClr val="00B050"/>
              </a:solidFill>
            </a:endParaRP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F5AEFFF5-A4E2-44C1-A1F1-1D48A0929297}"/>
              </a:ext>
            </a:extLst>
          </p:cNvPr>
          <p:cNvSpPr/>
          <p:nvPr/>
        </p:nvSpPr>
        <p:spPr>
          <a:xfrm>
            <a:off x="10363715" y="5584072"/>
            <a:ext cx="1593226" cy="426618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Click </a:t>
            </a:r>
            <a:r>
              <a:rPr lang="en-US" sz="1000" b="1" dirty="0">
                <a:solidFill>
                  <a:srgbClr val="C00000"/>
                </a:solidFill>
              </a:rPr>
              <a:t>Done</a:t>
            </a:r>
            <a:endParaRPr lang="en-GB" sz="1000" b="1" dirty="0">
              <a:solidFill>
                <a:srgbClr val="C00000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6563C5C-9AF9-4BA9-9797-A6A95D7375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1779" y="160967"/>
            <a:ext cx="7665675" cy="5821053"/>
          </a:xfrm>
          <a:prstGeom prst="rect">
            <a:avLst/>
          </a:prstGeom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DB2D4E9-524A-47FB-B9EB-F2A6A9D30350}"/>
              </a:ext>
            </a:extLst>
          </p:cNvPr>
          <p:cNvCxnSpPr/>
          <p:nvPr/>
        </p:nvCxnSpPr>
        <p:spPr>
          <a:xfrm>
            <a:off x="2379300" y="875979"/>
            <a:ext cx="1350489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05A916E-2B8F-4137-A83C-293E07BEA935}"/>
              </a:ext>
            </a:extLst>
          </p:cNvPr>
          <p:cNvCxnSpPr>
            <a:cxnSpLocks/>
          </p:cNvCxnSpPr>
          <p:nvPr/>
        </p:nvCxnSpPr>
        <p:spPr>
          <a:xfrm flipV="1">
            <a:off x="2379300" y="1150525"/>
            <a:ext cx="1458774" cy="27164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3A12842-B043-40DD-9482-7E7B455000AA}"/>
              </a:ext>
            </a:extLst>
          </p:cNvPr>
          <p:cNvCxnSpPr>
            <a:cxnSpLocks/>
          </p:cNvCxnSpPr>
          <p:nvPr/>
        </p:nvCxnSpPr>
        <p:spPr>
          <a:xfrm flipV="1">
            <a:off x="2318850" y="1772231"/>
            <a:ext cx="1519224" cy="14655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3F5D2064-5C67-4133-A083-3731088926A3}"/>
              </a:ext>
            </a:extLst>
          </p:cNvPr>
          <p:cNvCxnSpPr>
            <a:cxnSpLocks/>
            <a:stCxn id="7" idx="1"/>
          </p:cNvCxnSpPr>
          <p:nvPr/>
        </p:nvCxnSpPr>
        <p:spPr>
          <a:xfrm flipH="1" flipV="1">
            <a:off x="9139954" y="913028"/>
            <a:ext cx="1046046" cy="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002E207C-CA0A-40D9-B0D9-D5CD7250D8FC}"/>
              </a:ext>
            </a:extLst>
          </p:cNvPr>
          <p:cNvCxnSpPr>
            <a:cxnSpLocks/>
          </p:cNvCxnSpPr>
          <p:nvPr/>
        </p:nvCxnSpPr>
        <p:spPr>
          <a:xfrm flipH="1">
            <a:off x="9974179" y="1705891"/>
            <a:ext cx="236870" cy="6823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6E82AF5-6A0B-4E96-B5C1-87AC23D5FC69}"/>
              </a:ext>
            </a:extLst>
          </p:cNvPr>
          <p:cNvCxnSpPr>
            <a:cxnSpLocks/>
          </p:cNvCxnSpPr>
          <p:nvPr/>
        </p:nvCxnSpPr>
        <p:spPr>
          <a:xfrm flipH="1" flipV="1">
            <a:off x="9974179" y="2098954"/>
            <a:ext cx="191804" cy="24787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03EA6EF8-8070-4D27-B7E2-44C5CA66A36B}"/>
              </a:ext>
            </a:extLst>
          </p:cNvPr>
          <p:cNvCxnSpPr>
            <a:cxnSpLocks/>
          </p:cNvCxnSpPr>
          <p:nvPr/>
        </p:nvCxnSpPr>
        <p:spPr>
          <a:xfrm flipH="1" flipV="1">
            <a:off x="8530389" y="4596063"/>
            <a:ext cx="1820515" cy="12013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1D81158-C722-43B5-9C19-C2FB1989B430}"/>
              </a:ext>
            </a:extLst>
          </p:cNvPr>
          <p:cNvCxnSpPr>
            <a:cxnSpLocks/>
          </p:cNvCxnSpPr>
          <p:nvPr/>
        </p:nvCxnSpPr>
        <p:spPr>
          <a:xfrm flipH="1" flipV="1">
            <a:off x="9139954" y="2985204"/>
            <a:ext cx="1223761" cy="8048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74AC803E-8CAA-442A-B5A0-8D0AE7128C6C}"/>
              </a:ext>
            </a:extLst>
          </p:cNvPr>
          <p:cNvCxnSpPr>
            <a:cxnSpLocks/>
            <a:stCxn id="34" idx="3"/>
          </p:cNvCxnSpPr>
          <p:nvPr/>
        </p:nvCxnSpPr>
        <p:spPr>
          <a:xfrm flipV="1">
            <a:off x="2316908" y="2046776"/>
            <a:ext cx="2380080" cy="12132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2CA158B2-96B0-47F7-8680-D0B13343550E}"/>
              </a:ext>
            </a:extLst>
          </p:cNvPr>
          <p:cNvCxnSpPr>
            <a:cxnSpLocks/>
          </p:cNvCxnSpPr>
          <p:nvPr/>
        </p:nvCxnSpPr>
        <p:spPr>
          <a:xfrm flipH="1">
            <a:off x="4475747" y="1936539"/>
            <a:ext cx="1353104" cy="149246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90C3A3BD-91F6-41D0-A255-7ABAA05B9A5F}"/>
              </a:ext>
            </a:extLst>
          </p:cNvPr>
          <p:cNvCxnSpPr>
            <a:cxnSpLocks/>
          </p:cNvCxnSpPr>
          <p:nvPr/>
        </p:nvCxnSpPr>
        <p:spPr>
          <a:xfrm>
            <a:off x="1733414" y="3716569"/>
            <a:ext cx="3573205" cy="19909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0851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6BDD2-6805-42A4-B917-1E7FA5D169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756881"/>
          </a:xfrm>
        </p:spPr>
        <p:txBody>
          <a:bodyPr/>
          <a:lstStyle/>
          <a:p>
            <a:pPr algn="ctr"/>
            <a:r>
              <a:rPr lang="en-US" sz="3600" dirty="0">
                <a:solidFill>
                  <a:schemeClr val="accent6">
                    <a:lumMod val="50000"/>
                  </a:schemeClr>
                </a:solidFill>
              </a:rPr>
              <a:t>To check the disposal</a:t>
            </a:r>
            <a:endParaRPr lang="en-GB" sz="36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D74E1D-D330-4D62-8A44-72522BED84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145" y="1937085"/>
            <a:ext cx="6336086" cy="4286840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E6B7290-8583-4CCC-A2FB-34BEAA6316D2}"/>
              </a:ext>
            </a:extLst>
          </p:cNvPr>
          <p:cNvSpPr/>
          <p:nvPr/>
        </p:nvSpPr>
        <p:spPr>
          <a:xfrm>
            <a:off x="482755" y="2387207"/>
            <a:ext cx="2380347" cy="447612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Search the asset in the Workbench using the </a:t>
            </a:r>
            <a:r>
              <a:rPr lang="en-US" sz="1000" b="1" dirty="0">
                <a:solidFill>
                  <a:srgbClr val="C00000"/>
                </a:solidFill>
              </a:rPr>
              <a:t>Barcode No</a:t>
            </a:r>
            <a:r>
              <a:rPr lang="en-US" sz="1000" b="1" dirty="0">
                <a:solidFill>
                  <a:schemeClr val="bg1"/>
                </a:solidFill>
              </a:rPr>
              <a:t>. </a:t>
            </a:r>
            <a:endParaRPr lang="en-GB" sz="1000" b="1" dirty="0">
              <a:solidFill>
                <a:schemeClr val="bg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ED4D698B-955F-4DCF-95C2-D00EC559E6C2}"/>
              </a:ext>
            </a:extLst>
          </p:cNvPr>
          <p:cNvSpPr/>
          <p:nvPr/>
        </p:nvSpPr>
        <p:spPr>
          <a:xfrm>
            <a:off x="10172322" y="5090722"/>
            <a:ext cx="1209676" cy="433459"/>
          </a:xfrm>
          <a:prstGeom prst="roundRect">
            <a:avLst/>
          </a:prstGeom>
          <a:solidFill>
            <a:schemeClr val="accent3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bg1"/>
                </a:solidFill>
              </a:rPr>
              <a:t>Click </a:t>
            </a:r>
            <a:r>
              <a:rPr lang="en-US" sz="1000" b="1" dirty="0">
                <a:solidFill>
                  <a:srgbClr val="C00000"/>
                </a:solidFill>
              </a:rPr>
              <a:t>Find</a:t>
            </a:r>
            <a:r>
              <a:rPr lang="en-US" sz="1000" b="1" dirty="0">
                <a:solidFill>
                  <a:schemeClr val="bg1"/>
                </a:solidFill>
              </a:rPr>
              <a:t> </a:t>
            </a:r>
            <a:endParaRPr lang="en-GB" sz="1000" b="1" dirty="0">
              <a:solidFill>
                <a:schemeClr val="bg1"/>
              </a:solidFill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96F6C92-931C-4F14-9071-313FB9F14E9E}"/>
              </a:ext>
            </a:extLst>
          </p:cNvPr>
          <p:cNvCxnSpPr>
            <a:cxnSpLocks/>
          </p:cNvCxnSpPr>
          <p:nvPr/>
        </p:nvCxnSpPr>
        <p:spPr>
          <a:xfrm flipH="1">
            <a:off x="9332140" y="5339789"/>
            <a:ext cx="1088064" cy="5970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CDB1A06-667D-4837-BA8A-C50EE2D5D28E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2863102" y="2611013"/>
            <a:ext cx="97497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59413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Custom 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CFFFF"/>
      </a:accent1>
      <a:accent2>
        <a:srgbClr val="FFCCFF"/>
      </a:accent2>
      <a:accent3>
        <a:srgbClr val="FFFFCC"/>
      </a:accent3>
      <a:accent4>
        <a:srgbClr val="CCCCFF"/>
      </a:accent4>
      <a:accent5>
        <a:srgbClr val="FFCC99"/>
      </a:accent5>
      <a:accent6>
        <a:srgbClr val="99CCFF"/>
      </a:accent6>
      <a:hlink>
        <a:srgbClr val="CCFF99"/>
      </a:hlink>
      <a:folHlink>
        <a:srgbClr val="FF7C80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ACECE1E4-636E-48DB-87ED-4A76DC93378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elated Content File" ma:contentTypeID="0x01010021ECE0852094104CBB719AE51388AE8B008FFFB9B31732464E9BDDCCDF48D9AC1B" ma:contentTypeVersion="21" ma:contentTypeDescription="" ma:contentTypeScope="" ma:versionID="1072e9f0e2a9ebee5c36a07bf9671407">
  <xsd:schema xmlns:xsd="http://www.w3.org/2001/XMLSchema" xmlns:xs="http://www.w3.org/2001/XMLSchema" xmlns:p="http://schemas.microsoft.com/office/2006/metadata/properties" xmlns:ns2="c42180c4-457d-4cd2-985a-4d4a2011628f" xmlns:ns3="4d6ed7a4-92f4-44a7-b26a-261450baff90" xmlns:ns4="http://schemas.microsoft.com/sharepoint/v4" targetNamespace="http://schemas.microsoft.com/office/2006/metadata/properties" ma:root="true" ma:fieldsID="35c0aa7f013593e0adbb1e394bf21f26" ns2:_="" ns3:_="" ns4:_="">
    <xsd:import namespace="c42180c4-457d-4cd2-985a-4d4a2011628f"/>
    <xsd:import namespace="4d6ed7a4-92f4-44a7-b26a-261450baff90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eM_RelCont_Title_SC" minOccurs="0"/>
                <xsd:element ref="ns2:eM_RelContCat_SC" minOccurs="0"/>
                <xsd:element ref="ns2:eM_PolicyRef_SC" minOccurs="0"/>
                <xsd:element ref="ns2:eM_SectionRef_SC" minOccurs="0"/>
                <xsd:element ref="ns3:Track_x0020_this_x0020_content" minOccurs="0"/>
                <xsd:element ref="ns2:eM_RelContLang_SC" minOccurs="0"/>
                <xsd:element ref="ns2:eM_SectionIDs_SC" minOccurs="0"/>
                <xsd:element ref="ns2:eM_PolicyIDs_SC" minOccurs="0"/>
                <xsd:element ref="ns2:eM_RelCont_Aud_SC" minOccurs="0"/>
                <xsd:element ref="ns3:Business_x0020_area" minOccurs="0"/>
                <xsd:element ref="ns4:IconOverlay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180c4-457d-4cd2-985a-4d4a2011628f" elementFormDefault="qualified">
    <xsd:import namespace="http://schemas.microsoft.com/office/2006/documentManagement/types"/>
    <xsd:import namespace="http://schemas.microsoft.com/office/infopath/2007/PartnerControls"/>
    <xsd:element name="eM_RelCont_Title_SC" ma:index="1" nillable="true" ma:displayName="Display Title" ma:internalName="eM_RelCont_Title_SC">
      <xsd:simpleType>
        <xsd:restriction base="dms:Text">
          <xsd:maxLength value="255"/>
        </xsd:restriction>
      </xsd:simpleType>
    </xsd:element>
    <xsd:element name="eM_RelContCat_SC" ma:index="2" nillable="true" ma:displayName="Related Content Category" ma:list="{e6724792-d2c3-400b-8ce9-3fe275f13d49}" ma:internalName="eM_RelContCat_SC" ma:showField="Title" ma:web="c42180c4-457d-4cd2-985a-4d4a2011628f">
      <xsd:simpleType>
        <xsd:restriction base="dms:Lookup"/>
      </xsd:simpleType>
    </xsd:element>
    <xsd:element name="eM_PolicyRef_SC" ma:index="3" nillable="true" ma:displayName="Related Policy" ma:list="{4064f6ea-92c7-4060-bb5a-a0345e4cd15f}" ma:internalName="eM_PolicyRef_SC" ma:showField="Title" ma:web="c42180c4-457d-4cd2-985a-4d4a2011628f">
      <xsd:simpleType>
        <xsd:restriction base="dms:Unknown"/>
      </xsd:simpleType>
    </xsd:element>
    <xsd:element name="eM_SectionRef_SC" ma:index="4" nillable="true" ma:displayName="Related Section" ma:list="{6cb2ee38-e039-4f35-bcf6-9e7b88cee775}" ma:internalName="eM_SectionRef_SC" ma:showField="Title" ma:web="c42180c4-457d-4cd2-985a-4d4a2011628f">
      <xsd:simpleType>
        <xsd:restriction base="dms:Unknown"/>
      </xsd:simpleType>
    </xsd:element>
    <xsd:element name="eM_RelContLang_SC" ma:index="6" nillable="true" ma:displayName="Related Content Language" ma:default="EN" ma:description="Please indicate the language of this related content." ma:format="Dropdown" ma:hidden="true" ma:internalName="eM_RelContLang_SC" ma:readOnly="false">
      <xsd:simpleType>
        <xsd:restriction base="dms:Choice">
          <xsd:enumeration value="EN"/>
          <xsd:enumeration value="FR"/>
        </xsd:restriction>
      </xsd:simpleType>
    </xsd:element>
    <xsd:element name="eM_SectionIDs_SC" ma:index="7" nillable="true" ma:displayName="eM_SectionIDs_SC" ma:description="Please ignore this field" ma:hidden="true" ma:list="{6cb2ee38-e039-4f35-bcf6-9e7b88cee775}" ma:internalName="eM_SectionIDs_SC" ma:readOnly="false" ma:showField="eM_UniqueIDref_SC" ma:web="c42180c4-457d-4cd2-985a-4d4a2011628f">
      <xsd:simpleType>
        <xsd:restriction base="dms:Unknown"/>
      </xsd:simpleType>
    </xsd:element>
    <xsd:element name="eM_PolicyIDs_SC" ma:index="8" nillable="true" ma:displayName="eM_PolicyIDs_SC" ma:description="Please ignore this field" ma:hidden="true" ma:list="{4064f6ea-92c7-4060-bb5a-a0345e4cd15f}" ma:internalName="eM_PolicyIDs_SC" ma:readOnly="false" ma:showField="eM_UniqueIDref_SC" ma:web="c42180c4-457d-4cd2-985a-4d4a2011628f">
      <xsd:simpleType>
        <xsd:restriction base="dms:Unknown"/>
      </xsd:simpleType>
    </xsd:element>
    <xsd:element name="eM_RelCont_Aud_SC" ma:index="10" nillable="true" ma:displayName="Content Audience" ma:default="All" ma:format="Dropdown" ma:hidden="true" ma:internalName="eM_RelCont_Aud_SC" ma:readOnly="false">
      <xsd:simpleType>
        <xsd:restriction base="dms:Choice">
          <xsd:enumeration value="All"/>
          <xsd:enumeration value="Fixed-Term"/>
          <xsd:enumeration value="Temporary"/>
        </xsd:restriction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ed7a4-92f4-44a7-b26a-261450baff90" elementFormDefault="qualified">
    <xsd:import namespace="http://schemas.microsoft.com/office/2006/documentManagement/types"/>
    <xsd:import namespace="http://schemas.microsoft.com/office/infopath/2007/PartnerControls"/>
    <xsd:element name="Track_x0020_this_x0020_content" ma:index="5" nillable="true" ma:displayName="Follow this item" ma:description="Add your username here if you want this content to be seen on the &quot;Items I am following&quot; view." ma:list="UserInfo" ma:SharePointGroup="0" ma:internalName="Track_x0020_this_x0020_content" ma:showField="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usiness_x0020_area" ma:index="17" nillable="true" ma:displayName="SOP Business area" ma:format="Dropdown" ma:hidden="true" ma:internalName="Business_x0020_area" ma:readOnly="false">
      <xsd:simpleType>
        <xsd:restriction base="dms:Choice">
          <xsd:enumeration value="FNM"/>
          <xsd:enumeration value="H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/>
    <Synchronization>Asynchronous</Synchronization>
    <Type>10001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10002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  <Receiver>
    <Name/>
    <Synchronization>Asynchronous</Synchronization>
    <Type>10003</Type>
    <SequenceNumber>10000</SequenceNumber>
    <Url/>
    <Assembly>WHO.SP2013.EManuals, Version=1.0.0.0, Culture=neutral, PublicKeyToken=8bbc7174aba9f1da</Assembly>
    <Class>WHO.SP2013.EManuals.EventReceivers.EventReceiverForRelatedContentCache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M_RelCont_Aud_SC xmlns="c42180c4-457d-4cd2-985a-4d4a2011628f">All</eM_RelCont_Aud_SC>
    <IconOverlay xmlns="http://schemas.microsoft.com/sharepoint/v4" xsi:nil="true"/>
    <eM_PolicyRef_SC xmlns="c42180c4-457d-4cd2-985a-4d4a2011628f">600;#XIII.2.1 Introduction;#604;#XIII.2.4 Disposal of fixed assets</eM_PolicyRef_SC>
    <Track_x0020_this_x0020_content xmlns="4d6ed7a4-92f4-44a7-b26a-261450baff90">
      <UserInfo>
        <DisplayName/>
        <AccountId xsi:nil="true"/>
        <AccountType/>
      </UserInfo>
    </Track_x0020_this_x0020_content>
    <eM_SectionIDs_SC xmlns="c42180c4-457d-4cd2-985a-4d4a2011628f">262;#356689cf-ff31-4fea-8a59-5663abe91c32</eM_SectionIDs_SC>
    <eM_RelCont_Title_SC xmlns="c42180c4-457d-4cd2-985a-4d4a2011628f">OSS.SOP.XIII.2U6 Disposals and Removing Assets from the FAM</eM_RelCont_Title_SC>
    <Business_x0020_area xmlns="4d6ed7a4-92f4-44a7-b26a-261450baff90" xsi:nil="true"/>
    <eM_RelContLang_SC xmlns="c42180c4-457d-4cd2-985a-4d4a2011628f">EN</eM_RelContLang_SC>
    <eM_SectionRef_SC xmlns="c42180c4-457d-4cd2-985a-4d4a2011628f">262;#XIII.2 Fixed Assets</eM_SectionRef_SC>
    <eM_RelContCat_SC xmlns="c42180c4-457d-4cd2-985a-4d4a2011628f">2</eM_RelContCat_SC>
    <eM_PolicyIDs_SC xmlns="c42180c4-457d-4cd2-985a-4d4a2011628f">600;#c5925ecb-a612-4790-ba53-85b5e21f7891;#604;#488b2169-a689-436c-bfe7-fd0217e1f186</eM_PolicyIDs_SC>
  </documentManagement>
</p:properties>
</file>

<file path=customXml/itemProps1.xml><?xml version="1.0" encoding="utf-8"?>
<ds:datastoreItem xmlns:ds="http://schemas.openxmlformats.org/officeDocument/2006/customXml" ds:itemID="{4DC14FB8-256C-442C-96F9-B24F468621BF}"/>
</file>

<file path=customXml/itemProps2.xml><?xml version="1.0" encoding="utf-8"?>
<ds:datastoreItem xmlns:ds="http://schemas.openxmlformats.org/officeDocument/2006/customXml" ds:itemID="{7CE36789-8553-4DFF-AAE7-EE6CA2F77D91}"/>
</file>

<file path=customXml/itemProps3.xml><?xml version="1.0" encoding="utf-8"?>
<ds:datastoreItem xmlns:ds="http://schemas.openxmlformats.org/officeDocument/2006/customXml" ds:itemID="{2A66A5F6-FC8F-4EE2-BE80-4DBB71AC241E}"/>
</file>

<file path=customXml/itemProps4.xml><?xml version="1.0" encoding="utf-8"?>
<ds:datastoreItem xmlns:ds="http://schemas.openxmlformats.org/officeDocument/2006/customXml" ds:itemID="{C25F0346-6545-461E-9038-FE1A350651F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230</Words>
  <Application>Microsoft Office PowerPoint</Application>
  <PresentationFormat>Widescreen</PresentationFormat>
  <Paragraphs>43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Century Gothic</vt:lpstr>
      <vt:lpstr>Wingdings 2</vt:lpstr>
      <vt:lpstr>Quotable</vt:lpstr>
      <vt:lpstr>PowerPoint Presentation</vt:lpstr>
      <vt:lpstr>ASSET DISPOSAL</vt:lpstr>
      <vt:lpstr>PowerPoint Presentation</vt:lpstr>
      <vt:lpstr>PowerPoint Presentation</vt:lpstr>
      <vt:lpstr>PowerPoint Presentation</vt:lpstr>
      <vt:lpstr>Search the asset to perform the disposal </vt:lpstr>
      <vt:lpstr>PowerPoint Presentation</vt:lpstr>
      <vt:lpstr>PowerPoint Presentation</vt:lpstr>
      <vt:lpstr>To check the disposal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Record a New Fixed Asset  Acquired, Received in Kind or Found Asset</dc:title>
  <dc:creator>PADRIGON, Judith</dc:creator>
  <cp:lastModifiedBy>SCANLEN, Jonathan Vincent</cp:lastModifiedBy>
  <cp:revision>55</cp:revision>
  <dcterms:created xsi:type="dcterms:W3CDTF">2018-11-30T13:48:34Z</dcterms:created>
  <dcterms:modified xsi:type="dcterms:W3CDTF">2019-02-22T10:10:25Z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0x01010021ECE0852094104CBB719AE51388AE8B008FFFB9B31732464E9BDDCCDF48D9AC1B</vt:lpwstr>
  </property>
</Properties>
</file>